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59" r:id="rId4"/>
    <p:sldId id="262" r:id="rId5"/>
    <p:sldId id="263" r:id="rId6"/>
    <p:sldId id="264" r:id="rId7"/>
    <p:sldId id="265" r:id="rId8"/>
    <p:sldId id="260" r:id="rId9"/>
    <p:sldId id="261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2" y="-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3DD10F0-43DD-431B-B59B-E13AF405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012C-AA87-4D3D-981C-25D327EC782C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40A7F72-98DD-460E-93FE-75F10596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D77A38-6322-4020-9938-FED08B2F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8C37-3991-4386-9A3F-AC1CFE23E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5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39328A-7176-433C-83A8-58370AE3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8D53-D304-4945-84F4-68E09CEA0EA3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BAF5A7-8AC6-4501-A7AC-BAC1A20A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DFD9651-1621-4DE4-8246-62CDD6E4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60781-CC5D-41E5-B25F-5F345ED5A5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35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64FAD2-F5A6-41AF-ACA7-5DB24E58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C4C6-B167-454F-9C22-C50BD2A4C5D8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B45C3A9-24C3-4441-89A7-9A2CA0DA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78842B4-A185-4BD9-88D9-119975DC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77B1-2E47-460B-A33C-63F47F7F9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4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6EC84E-6098-450E-8808-2FAB3C6F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17C1-6C29-40CD-A248-4ACDF90D6FDF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33FABFC-9186-435B-969E-705BEAAB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4D19C6C-53CE-4A87-9F37-473F36B7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F0DA-337A-48C3-AC77-964107275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8A38664-AF5F-4762-A32B-A5E2086A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0FAE9-9F7F-4D40-A315-88D27A416AD2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E56C485-3589-40B1-9794-8FD00148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5C62500-C07D-4C47-9E1E-8D0668A2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4E01-93AE-444A-95E5-FD02F202F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4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69E5252B-7464-4EBC-B545-59CD7475E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D864-8C7B-48BE-91B9-56742D9BD47C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5074B636-23FA-4246-8C7B-21A1C3742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42ABF0EF-E824-4615-AEFA-6E7E4C4C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5BE6-5E62-480E-8465-DC1B82214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58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="" xmlns:a16="http://schemas.microsoft.com/office/drawing/2014/main" id="{B4655D06-A06A-4312-84A8-A2A2FDC9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0693-68FA-4173-9634-BF86507BD8CA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="" xmlns:a16="http://schemas.microsoft.com/office/drawing/2014/main" id="{987153A8-B532-4A1F-96D1-FA1EF4D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="" xmlns:a16="http://schemas.microsoft.com/office/drawing/2014/main" id="{05C9839F-A4EE-4E36-A7B9-4394C9D2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5CC2-2950-4612-89AB-8AA29CA0A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55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="" xmlns:a16="http://schemas.microsoft.com/office/drawing/2014/main" id="{E160C68D-67F9-4560-9E0A-75B620D5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7FFB9-9482-4FCB-A2BC-4D77ABFAA71E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A844F10A-5B68-499A-94F1-42AB7FFD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7104BC96-A7D7-4B52-B95F-72703A767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0971-2E6B-43C2-BC43-7BF281E9A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3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="" xmlns:a16="http://schemas.microsoft.com/office/drawing/2014/main" id="{4755F664-9CCD-4D00-95C6-3C5B21E1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B2CD-2479-4F35-8E8A-452057F49B9A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="" xmlns:a16="http://schemas.microsoft.com/office/drawing/2014/main" id="{F4FB5891-08B4-4DDC-B612-F87826249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="" xmlns:a16="http://schemas.microsoft.com/office/drawing/2014/main" id="{54CC8BFC-B146-4833-BDD1-F5A2CDBA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9D198-B1EB-409B-999F-44B93F9B5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A96E673E-5411-45A9-85BD-2C9165351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3A73-CF86-4558-B16F-430FCF63387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41AA0DEA-92A7-445E-9F8F-EAF9D772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3E1E13BC-35B5-447F-9E1B-A4321D4A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24AAF-3126-46A9-ABFB-F1A21922F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81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97685C37-0C8F-4733-8014-7E701358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A464-5F4A-41B7-B304-96DA910ED48D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25D019D3-5FA1-4ABF-A613-7B0DCE2B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36EBC8A6-5AF1-4F22-A868-90AFAEBD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1EC1-E16B-4B94-A77A-8655FE8C9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7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="" xmlns:a16="http://schemas.microsoft.com/office/drawing/2014/main" id="{E9284811-4D37-47F0-8207-900F68DD81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="" xmlns:a16="http://schemas.microsoft.com/office/drawing/2014/main" id="{6B2DA9AF-9796-4AA3-B131-88838AEF7D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285D4AE-E20C-4D3C-8193-0D81B492F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DE36EC-F3A8-4C82-A161-6FD9C582A322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6D2F530-926D-4901-8F86-080525003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FDDB791-E1E5-4F22-B3B2-47FBBDFFB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CB292C-BEAD-483E-9450-9DB1C15DB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6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543F3F9D-A7CD-406F-9B08-FB65D7570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56451"/>
              </p:ext>
            </p:extLst>
          </p:nvPr>
        </p:nvGraphicFramePr>
        <p:xfrm>
          <a:off x="1064870" y="871222"/>
          <a:ext cx="10062259" cy="51464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42564">
                  <a:extLst>
                    <a:ext uri="{9D8B030D-6E8A-4147-A177-3AD203B41FA5}">
                      <a16:colId xmlns="" xmlns:a16="http://schemas.microsoft.com/office/drawing/2014/main" val="718076145"/>
                    </a:ext>
                  </a:extLst>
                </a:gridCol>
                <a:gridCol w="3592493">
                  <a:extLst>
                    <a:ext uri="{9D8B030D-6E8A-4147-A177-3AD203B41FA5}">
                      <a16:colId xmlns="" xmlns:a16="http://schemas.microsoft.com/office/drawing/2014/main" val="38628696"/>
                    </a:ext>
                  </a:extLst>
                </a:gridCol>
                <a:gridCol w="4327202">
                  <a:extLst>
                    <a:ext uri="{9D8B030D-6E8A-4147-A177-3AD203B41FA5}">
                      <a16:colId xmlns="" xmlns:a16="http://schemas.microsoft.com/office/drawing/2014/main" val="2300499920"/>
                    </a:ext>
                  </a:extLst>
                </a:gridCol>
              </a:tblGrid>
              <a:tr h="321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Содержательная область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Средства математического действия (понятия, представления)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Математические действия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extLst>
                  <a:ext uri="{0D108BD9-81ED-4DB2-BD59-A6C34878D82A}">
                    <a16:rowId xmlns="" xmlns:a16="http://schemas.microsoft.com/office/drawing/2014/main" val="3474313790"/>
                  </a:ext>
                </a:extLst>
              </a:tr>
              <a:tr h="730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Числа и вычисления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позиционный принцип (многозначные числа)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свойства арифметических действий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порядок действий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dirty="0">
                          <a:effectLst/>
                        </a:rPr>
                        <a:t>сравнение многозначных чисел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dirty="0">
                          <a:effectLst/>
                        </a:rPr>
                        <a:t>выполнение арифметических действий с многозначными числами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dirty="0">
                          <a:effectLst/>
                        </a:rPr>
                        <a:t>определение порядка действий в выражении.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dirty="0">
                          <a:effectLst/>
                        </a:rPr>
                        <a:t>прикидка</a:t>
                      </a:r>
                    </a:p>
                    <a:p>
                      <a:pPr marL="179705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extLst>
                  <a:ext uri="{0D108BD9-81ED-4DB2-BD59-A6C34878D82A}">
                    <a16:rowId xmlns="" xmlns:a16="http://schemas.microsoft.com/office/drawing/2014/main" val="1419285944"/>
                  </a:ext>
                </a:extLst>
              </a:tr>
              <a:tr h="97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Измерение величин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отношение между числом, величиной и единицей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отношение «целого и частей»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формула площади прямоугольника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прямое измерение длин линий и площадей фигур (непосредственное «укладывание» единицы, «укладывание» единицы с предварительной перегруппировкой частей объекта)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косвенное измерение (измерение с помощью приборов, вычисление по формулам)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extLst>
                  <a:ext uri="{0D108BD9-81ED-4DB2-BD59-A6C34878D82A}">
                    <a16:rowId xmlns="" xmlns:a16="http://schemas.microsoft.com/office/drawing/2014/main" val="3284789950"/>
                  </a:ext>
                </a:extLst>
              </a:tr>
              <a:tr h="64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Закономерности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«индукционный шаг»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повторяемость (периодичность)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выявление закономерности в числовых и геометрических последовательностях и других структурированных объектах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вычисление количества элементов в структурированном объекте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extLst>
                  <a:ext uri="{0D108BD9-81ED-4DB2-BD59-A6C34878D82A}">
                    <a16:rowId xmlns="" xmlns:a16="http://schemas.microsoft.com/office/drawing/2014/main" val="132571494"/>
                  </a:ext>
                </a:extLst>
              </a:tr>
              <a:tr h="1522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Зависимости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отношения между однородными величинами (равенство, неравенство, кратности, разностное, «целого и частей»)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прямая пропорциональная зависимость между величинами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производные величины: скорость, производительность труда и др.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соотношения между единицами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решение текстовых задач.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описание зависимостей между величинами на различных математических языках (представление зависимостей между величинами на чертежах, схемами, формулами и пр.)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действия с именованными числами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extLst>
                  <a:ext uri="{0D108BD9-81ED-4DB2-BD59-A6C34878D82A}">
                    <a16:rowId xmlns="" xmlns:a16="http://schemas.microsoft.com/office/drawing/2014/main" val="2306530050"/>
                  </a:ext>
                </a:extLst>
              </a:tr>
              <a:tr h="648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Элементы геометрии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effectLst/>
                        </a:rPr>
                        <a:t> </a:t>
                      </a:r>
                      <a:endParaRPr lang="ru-RU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форма и другие свойства фигур (основные виды геометрических фигур)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пространственные отношения между фигурами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ru-RU" sz="1050">
                          <a:effectLst/>
                        </a:rPr>
                        <a:t>симметрия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ru-RU" sz="1050" dirty="0">
                          <a:effectLst/>
                        </a:rPr>
                        <a:t>распознавание геометрических фигур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r>
                        <a:rPr lang="ru-RU" sz="1050" dirty="0">
                          <a:effectLst/>
                        </a:rPr>
                        <a:t>определение взаимного расположения геометрических фигур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9" marR="34869" marT="0" marB="0"/>
                </a:tc>
                <a:extLst>
                  <a:ext uri="{0D108BD9-81ED-4DB2-BD59-A6C34878D82A}">
                    <a16:rowId xmlns="" xmlns:a16="http://schemas.microsoft.com/office/drawing/2014/main" val="144217952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72D947E1-9B19-4EA6-978B-274CB587F2FF}"/>
              </a:ext>
            </a:extLst>
          </p:cNvPr>
          <p:cNvSpPr/>
          <p:nvPr/>
        </p:nvSpPr>
        <p:spPr>
          <a:xfrm>
            <a:off x="397080" y="304472"/>
            <a:ext cx="10584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Предметное содержание теста математической грамотности</a:t>
            </a:r>
            <a:endParaRPr lang="ru-RU" sz="14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44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="" xmlns:a16="http://schemas.microsoft.com/office/drawing/2014/main" id="{2F63B891-B846-4467-80A2-619387881764}"/>
                  </a:ext>
                </a:extLst>
              </p:cNvPr>
              <p:cNvSpPr/>
              <p:nvPr/>
            </p:nvSpPr>
            <p:spPr>
              <a:xfrm>
                <a:off x="1772874" y="1226841"/>
                <a:ext cx="6096000" cy="363253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70510"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Вычислите значение выражения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70510"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70510" algn="ctr"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(–3 + 2) </a:t>
                </a:r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(5 – (–6))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70510"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2. Перепишите следующие числа в порядке возрастания 	(от меньшего к большему):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ru-RU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3,269</m:t>
                            </m:r>
                          </m:e>
                        </m:d>
                      </m:e>
                      <m:sup>
                        <m:r>
                          <a:rPr lang="ru-RU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−3,269</m:t>
                            </m:r>
                          </m:e>
                        </m:d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11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17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3. Вычислите значение выражения: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– 2 + 3 – … – 118 + 119 – 120</a:t>
                </a:r>
                <a:endParaRPr lang="ru-RU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2F63B891-B846-4467-80A2-6193878817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74" y="1226841"/>
                <a:ext cx="6096000" cy="3632533"/>
              </a:xfrm>
              <a:prstGeom prst="rect">
                <a:avLst/>
              </a:prstGeom>
              <a:blipFill>
                <a:blip r:embed="rId2"/>
                <a:stretch>
                  <a:fillRect t="-839" b="-16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2033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6">
            <a:extLst>
              <a:ext uri="{FF2B5EF4-FFF2-40B4-BE49-F238E27FC236}">
                <a16:creationId xmlns="" xmlns:a16="http://schemas.microsoft.com/office/drawing/2014/main" id="{06B5DEEC-DD02-4364-B643-D948836985A2}"/>
              </a:ext>
            </a:extLst>
          </p:cNvPr>
          <p:cNvGrpSpPr>
            <a:grpSpLocks/>
          </p:cNvGrpSpPr>
          <p:nvPr/>
        </p:nvGrpSpPr>
        <p:grpSpPr bwMode="auto">
          <a:xfrm>
            <a:off x="2612938" y="1112481"/>
            <a:ext cx="3606800" cy="1082675"/>
            <a:chOff x="1985" y="8802"/>
            <a:chExt cx="5680" cy="1704"/>
          </a:xfrm>
        </p:grpSpPr>
        <p:grpSp>
          <p:nvGrpSpPr>
            <p:cNvPr id="3" name="Group 174">
              <a:extLst>
                <a:ext uri="{FF2B5EF4-FFF2-40B4-BE49-F238E27FC236}">
                  <a16:creationId xmlns="" xmlns:a16="http://schemas.microsoft.com/office/drawing/2014/main" id="{DC527778-9F96-47A3-9045-C6136E6CC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5" y="8802"/>
              <a:ext cx="5680" cy="1704"/>
              <a:chOff x="1985" y="8802"/>
              <a:chExt cx="5680" cy="1704"/>
            </a:xfrm>
          </p:grpSpPr>
          <p:sp>
            <p:nvSpPr>
              <p:cNvPr id="11" name="Rectangle 294">
                <a:extLst>
                  <a:ext uri="{FF2B5EF4-FFF2-40B4-BE49-F238E27FC236}">
                    <a16:creationId xmlns="" xmlns:a16="http://schemas.microsoft.com/office/drawing/2014/main" id="{893DD3D0-C89E-42BE-B7F3-B4450B56C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Rectangle 293">
                <a:extLst>
                  <a:ext uri="{FF2B5EF4-FFF2-40B4-BE49-F238E27FC236}">
                    <a16:creationId xmlns="" xmlns:a16="http://schemas.microsoft.com/office/drawing/2014/main" id="{3B2807A3-3CEB-4D8C-998C-8E72B9AC6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Rectangle 292">
                <a:extLst>
                  <a:ext uri="{FF2B5EF4-FFF2-40B4-BE49-F238E27FC236}">
                    <a16:creationId xmlns="" xmlns:a16="http://schemas.microsoft.com/office/drawing/2014/main" id="{92DEA71A-DCC6-4BE1-838A-96D5A742D2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Rectangle 291">
                <a:extLst>
                  <a:ext uri="{FF2B5EF4-FFF2-40B4-BE49-F238E27FC236}">
                    <a16:creationId xmlns="" xmlns:a16="http://schemas.microsoft.com/office/drawing/2014/main" id="{A208F102-1F88-495E-8B2A-D0F4AAF45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Rectangle 290">
                <a:extLst>
                  <a:ext uri="{FF2B5EF4-FFF2-40B4-BE49-F238E27FC236}">
                    <a16:creationId xmlns="" xmlns:a16="http://schemas.microsoft.com/office/drawing/2014/main" id="{3C50FC0B-650F-4B0C-AC07-1FFAE5D141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Rectangle 289">
                <a:extLst>
                  <a:ext uri="{FF2B5EF4-FFF2-40B4-BE49-F238E27FC236}">
                    <a16:creationId xmlns="" xmlns:a16="http://schemas.microsoft.com/office/drawing/2014/main" id="{FA60DB42-CBE2-435E-BF21-5F7334951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Rectangle 288">
                <a:extLst>
                  <a:ext uri="{FF2B5EF4-FFF2-40B4-BE49-F238E27FC236}">
                    <a16:creationId xmlns="" xmlns:a16="http://schemas.microsoft.com/office/drawing/2014/main" id="{BBF15110-2476-4B37-A4D8-6952EB6448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Rectangle 287">
                <a:extLst>
                  <a:ext uri="{FF2B5EF4-FFF2-40B4-BE49-F238E27FC236}">
                    <a16:creationId xmlns="" xmlns:a16="http://schemas.microsoft.com/office/drawing/2014/main" id="{EA303EDC-F2DA-4182-8862-548F07E24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Rectangle 286">
                <a:extLst>
                  <a:ext uri="{FF2B5EF4-FFF2-40B4-BE49-F238E27FC236}">
                    <a16:creationId xmlns="" xmlns:a16="http://schemas.microsoft.com/office/drawing/2014/main" id="{03B5A768-DB0F-4C52-B670-CD5E57C26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Rectangle 285">
                <a:extLst>
                  <a:ext uri="{FF2B5EF4-FFF2-40B4-BE49-F238E27FC236}">
                    <a16:creationId xmlns="" xmlns:a16="http://schemas.microsoft.com/office/drawing/2014/main" id="{0F9843B9-02DA-4EC8-AD6E-BA28F1129E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Rectangle 284">
                <a:extLst>
                  <a:ext uri="{FF2B5EF4-FFF2-40B4-BE49-F238E27FC236}">
                    <a16:creationId xmlns="" xmlns:a16="http://schemas.microsoft.com/office/drawing/2014/main" id="{D3F2CDAB-CAA2-495E-94F9-FBE1D4006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Rectangle 283">
                <a:extLst>
                  <a:ext uri="{FF2B5EF4-FFF2-40B4-BE49-F238E27FC236}">
                    <a16:creationId xmlns="" xmlns:a16="http://schemas.microsoft.com/office/drawing/2014/main" id="{8CBF5E50-2D06-4D4A-BE77-4FF298C5C1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Rectangle 282">
                <a:extLst>
                  <a:ext uri="{FF2B5EF4-FFF2-40B4-BE49-F238E27FC236}">
                    <a16:creationId xmlns="" xmlns:a16="http://schemas.microsoft.com/office/drawing/2014/main" id="{D55017D6-F954-44FF-AA56-A93C9BFA29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Rectangle 281">
                <a:extLst>
                  <a:ext uri="{FF2B5EF4-FFF2-40B4-BE49-F238E27FC236}">
                    <a16:creationId xmlns="" xmlns:a16="http://schemas.microsoft.com/office/drawing/2014/main" id="{A0A3A905-D653-4E47-9A6C-E3F0EA17B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7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Rectangle 280">
                <a:extLst>
                  <a:ext uri="{FF2B5EF4-FFF2-40B4-BE49-F238E27FC236}">
                    <a16:creationId xmlns="" xmlns:a16="http://schemas.microsoft.com/office/drawing/2014/main" id="{A47B1382-0E24-46DF-9B9F-7D9383F9D6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1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Rectangle 279">
                <a:extLst>
                  <a:ext uri="{FF2B5EF4-FFF2-40B4-BE49-F238E27FC236}">
                    <a16:creationId xmlns="" xmlns:a16="http://schemas.microsoft.com/office/drawing/2014/main" id="{83033922-EFBC-4E00-8689-155FB5EC1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Rectangle 278">
                <a:extLst>
                  <a:ext uri="{FF2B5EF4-FFF2-40B4-BE49-F238E27FC236}">
                    <a16:creationId xmlns="" xmlns:a16="http://schemas.microsoft.com/office/drawing/2014/main" id="{DD599A8C-318B-4C75-8B1D-78AB9041F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9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Rectangle 277">
                <a:extLst>
                  <a:ext uri="{FF2B5EF4-FFF2-40B4-BE49-F238E27FC236}">
                    <a16:creationId xmlns="" xmlns:a16="http://schemas.microsoft.com/office/drawing/2014/main" id="{736B2724-4BA1-4613-9B70-2BD8210F2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3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Rectangle 276">
                <a:extLst>
                  <a:ext uri="{FF2B5EF4-FFF2-40B4-BE49-F238E27FC236}">
                    <a16:creationId xmlns="" xmlns:a16="http://schemas.microsoft.com/office/drawing/2014/main" id="{7751EFBB-E13B-471A-A7FB-B28261712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7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Rectangle 275">
                <a:extLst>
                  <a:ext uri="{FF2B5EF4-FFF2-40B4-BE49-F238E27FC236}">
                    <a16:creationId xmlns="" xmlns:a16="http://schemas.microsoft.com/office/drawing/2014/main" id="{BC9A1D3E-A008-4B1E-A764-91EE07DA9D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1" y="880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Rectangle 274">
                <a:extLst>
                  <a:ext uri="{FF2B5EF4-FFF2-40B4-BE49-F238E27FC236}">
                    <a16:creationId xmlns="" xmlns:a16="http://schemas.microsoft.com/office/drawing/2014/main" id="{FD48C848-0201-4CF5-AE43-703F56F26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Rectangle 273">
                <a:extLst>
                  <a:ext uri="{FF2B5EF4-FFF2-40B4-BE49-F238E27FC236}">
                    <a16:creationId xmlns="" xmlns:a16="http://schemas.microsoft.com/office/drawing/2014/main" id="{B2E917A5-936C-40C5-AEDD-F8B3CC4F2E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Rectangle 272">
                <a:extLst>
                  <a:ext uri="{FF2B5EF4-FFF2-40B4-BE49-F238E27FC236}">
                    <a16:creationId xmlns="" xmlns:a16="http://schemas.microsoft.com/office/drawing/2014/main" id="{5CC1BF6D-8B93-48B6-9169-D20D9E1358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Rectangle 271">
                <a:extLst>
                  <a:ext uri="{FF2B5EF4-FFF2-40B4-BE49-F238E27FC236}">
                    <a16:creationId xmlns="" xmlns:a16="http://schemas.microsoft.com/office/drawing/2014/main" id="{A2280AE3-23C5-4403-B11F-80D774EA8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Rectangle 270">
                <a:extLst>
                  <a:ext uri="{FF2B5EF4-FFF2-40B4-BE49-F238E27FC236}">
                    <a16:creationId xmlns="" xmlns:a16="http://schemas.microsoft.com/office/drawing/2014/main" id="{0E414DB4-CF95-4E6F-9424-07427C35A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Rectangle 269">
                <a:extLst>
                  <a:ext uri="{FF2B5EF4-FFF2-40B4-BE49-F238E27FC236}">
                    <a16:creationId xmlns="" xmlns:a16="http://schemas.microsoft.com/office/drawing/2014/main" id="{BB9D83D3-E5CD-430A-9F9D-726CCDBF4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Rectangle 268">
                <a:extLst>
                  <a:ext uri="{FF2B5EF4-FFF2-40B4-BE49-F238E27FC236}">
                    <a16:creationId xmlns="" xmlns:a16="http://schemas.microsoft.com/office/drawing/2014/main" id="{2CD7001A-0031-49E7-8E7B-DC0F3DA66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Rectangle 267">
                <a:extLst>
                  <a:ext uri="{FF2B5EF4-FFF2-40B4-BE49-F238E27FC236}">
                    <a16:creationId xmlns="" xmlns:a16="http://schemas.microsoft.com/office/drawing/2014/main" id="{0EAAB295-981C-46C1-B48D-981C6E0A0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Rectangle 266">
                <a:extLst>
                  <a:ext uri="{FF2B5EF4-FFF2-40B4-BE49-F238E27FC236}">
                    <a16:creationId xmlns="" xmlns:a16="http://schemas.microsoft.com/office/drawing/2014/main" id="{5F06E9F8-CFFF-4181-952A-33D44A1E99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Rectangle 265">
                <a:extLst>
                  <a:ext uri="{FF2B5EF4-FFF2-40B4-BE49-F238E27FC236}">
                    <a16:creationId xmlns="" xmlns:a16="http://schemas.microsoft.com/office/drawing/2014/main" id="{87DAF140-E1B2-4476-8010-E65E06189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Rectangle 264">
                <a:extLst>
                  <a:ext uri="{FF2B5EF4-FFF2-40B4-BE49-F238E27FC236}">
                    <a16:creationId xmlns="" xmlns:a16="http://schemas.microsoft.com/office/drawing/2014/main" id="{C6CA80F6-7970-4F0E-AFF4-F9D9B8A11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Rectangle 263">
                <a:extLst>
                  <a:ext uri="{FF2B5EF4-FFF2-40B4-BE49-F238E27FC236}">
                    <a16:creationId xmlns="" xmlns:a16="http://schemas.microsoft.com/office/drawing/2014/main" id="{7701A308-4E7C-4D1F-8449-FDD13C550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Rectangle 262">
                <a:extLst>
                  <a:ext uri="{FF2B5EF4-FFF2-40B4-BE49-F238E27FC236}">
                    <a16:creationId xmlns="" xmlns:a16="http://schemas.microsoft.com/office/drawing/2014/main" id="{E6533D0D-3AAD-4FF8-A4E1-CBDB4EB5BD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Rectangle 261">
                <a:extLst>
                  <a:ext uri="{FF2B5EF4-FFF2-40B4-BE49-F238E27FC236}">
                    <a16:creationId xmlns="" xmlns:a16="http://schemas.microsoft.com/office/drawing/2014/main" id="{9AF937A5-E20E-4745-B3F9-D773151C0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7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Rectangle 260">
                <a:extLst>
                  <a:ext uri="{FF2B5EF4-FFF2-40B4-BE49-F238E27FC236}">
                    <a16:creationId xmlns="" xmlns:a16="http://schemas.microsoft.com/office/drawing/2014/main" id="{CC8BD81E-C2E1-469F-A705-2EF2C1698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1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Rectangle 259">
                <a:extLst>
                  <a:ext uri="{FF2B5EF4-FFF2-40B4-BE49-F238E27FC236}">
                    <a16:creationId xmlns="" xmlns:a16="http://schemas.microsoft.com/office/drawing/2014/main" id="{FED8FE6D-4BDB-49FD-80DA-77619C301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Rectangle 258">
                <a:extLst>
                  <a:ext uri="{FF2B5EF4-FFF2-40B4-BE49-F238E27FC236}">
                    <a16:creationId xmlns="" xmlns:a16="http://schemas.microsoft.com/office/drawing/2014/main" id="{403AB8AA-BD35-4901-B749-9C01B313C5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9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Rectangle 257">
                <a:extLst>
                  <a:ext uri="{FF2B5EF4-FFF2-40B4-BE49-F238E27FC236}">
                    <a16:creationId xmlns="" xmlns:a16="http://schemas.microsoft.com/office/drawing/2014/main" id="{CB1A911D-28D6-4A27-8FE8-00FC018A3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3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Rectangle 256">
                <a:extLst>
                  <a:ext uri="{FF2B5EF4-FFF2-40B4-BE49-F238E27FC236}">
                    <a16:creationId xmlns="" xmlns:a16="http://schemas.microsoft.com/office/drawing/2014/main" id="{8F8245D2-C998-4AED-9924-4F4E28FED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7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Rectangle 255">
                <a:extLst>
                  <a:ext uri="{FF2B5EF4-FFF2-40B4-BE49-F238E27FC236}">
                    <a16:creationId xmlns="" xmlns:a16="http://schemas.microsoft.com/office/drawing/2014/main" id="{47A2554E-1D45-42B8-B898-7DE28FBBF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1" y="908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Rectangle 254">
                <a:extLst>
                  <a:ext uri="{FF2B5EF4-FFF2-40B4-BE49-F238E27FC236}">
                    <a16:creationId xmlns="" xmlns:a16="http://schemas.microsoft.com/office/drawing/2014/main" id="{BC98D8F5-4E4A-4539-8817-94EB9600B1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Rectangle 253">
                <a:extLst>
                  <a:ext uri="{FF2B5EF4-FFF2-40B4-BE49-F238E27FC236}">
                    <a16:creationId xmlns="" xmlns:a16="http://schemas.microsoft.com/office/drawing/2014/main" id="{D80CDF55-1F34-4549-BE20-59A30A0283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Rectangle 252">
                <a:extLst>
                  <a:ext uri="{FF2B5EF4-FFF2-40B4-BE49-F238E27FC236}">
                    <a16:creationId xmlns="" xmlns:a16="http://schemas.microsoft.com/office/drawing/2014/main" id="{CDDBC7ED-97A0-4CCF-9449-1A4301D79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Rectangle 251">
                <a:extLst>
                  <a:ext uri="{FF2B5EF4-FFF2-40B4-BE49-F238E27FC236}">
                    <a16:creationId xmlns="" xmlns:a16="http://schemas.microsoft.com/office/drawing/2014/main" id="{04343818-FEDF-4484-8F3F-BE9910884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Rectangle 250">
                <a:extLst>
                  <a:ext uri="{FF2B5EF4-FFF2-40B4-BE49-F238E27FC236}">
                    <a16:creationId xmlns="" xmlns:a16="http://schemas.microsoft.com/office/drawing/2014/main" id="{D64F132E-95FD-4D13-86D6-A5D55F20B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Rectangle 249">
                <a:extLst>
                  <a:ext uri="{FF2B5EF4-FFF2-40B4-BE49-F238E27FC236}">
                    <a16:creationId xmlns="" xmlns:a16="http://schemas.microsoft.com/office/drawing/2014/main" id="{082E584D-E7EE-4933-9C14-847DA59D1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Rectangle 248">
                <a:extLst>
                  <a:ext uri="{FF2B5EF4-FFF2-40B4-BE49-F238E27FC236}">
                    <a16:creationId xmlns="" xmlns:a16="http://schemas.microsoft.com/office/drawing/2014/main" id="{66111396-BEEE-4A89-909C-94CFDA79A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Rectangle 247">
                <a:extLst>
                  <a:ext uri="{FF2B5EF4-FFF2-40B4-BE49-F238E27FC236}">
                    <a16:creationId xmlns="" xmlns:a16="http://schemas.microsoft.com/office/drawing/2014/main" id="{1DF4D7F0-E8FA-4836-9037-DB3AFCB84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Rectangle 246">
                <a:extLst>
                  <a:ext uri="{FF2B5EF4-FFF2-40B4-BE49-F238E27FC236}">
                    <a16:creationId xmlns="" xmlns:a16="http://schemas.microsoft.com/office/drawing/2014/main" id="{173F4D66-F876-4C07-84C2-C950713AD1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0" name="Rectangle 245">
                <a:extLst>
                  <a:ext uri="{FF2B5EF4-FFF2-40B4-BE49-F238E27FC236}">
                    <a16:creationId xmlns="" xmlns:a16="http://schemas.microsoft.com/office/drawing/2014/main" id="{5D9ED77C-C7C9-4EA5-85B7-764DA2554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Rectangle 244">
                <a:extLst>
                  <a:ext uri="{FF2B5EF4-FFF2-40B4-BE49-F238E27FC236}">
                    <a16:creationId xmlns="" xmlns:a16="http://schemas.microsoft.com/office/drawing/2014/main" id="{157F7BED-A95C-45D8-8278-889F858B7C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2" name="Rectangle 243">
                <a:extLst>
                  <a:ext uri="{FF2B5EF4-FFF2-40B4-BE49-F238E27FC236}">
                    <a16:creationId xmlns="" xmlns:a16="http://schemas.microsoft.com/office/drawing/2014/main" id="{0A896855-5763-4D42-806C-A2BCB4CFC4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Rectangle 242">
                <a:extLst>
                  <a:ext uri="{FF2B5EF4-FFF2-40B4-BE49-F238E27FC236}">
                    <a16:creationId xmlns="" xmlns:a16="http://schemas.microsoft.com/office/drawing/2014/main" id="{07DB64FF-C413-4D85-9A2F-B67BF13D33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4" name="Rectangle 241">
                <a:extLst>
                  <a:ext uri="{FF2B5EF4-FFF2-40B4-BE49-F238E27FC236}">
                    <a16:creationId xmlns="" xmlns:a16="http://schemas.microsoft.com/office/drawing/2014/main" id="{8E8AE6FB-A11C-476A-9480-ECAFED7C3B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7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5" name="Rectangle 240">
                <a:extLst>
                  <a:ext uri="{FF2B5EF4-FFF2-40B4-BE49-F238E27FC236}">
                    <a16:creationId xmlns="" xmlns:a16="http://schemas.microsoft.com/office/drawing/2014/main" id="{7A87478F-82E6-45D5-9E1D-9B9555A3A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1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6" name="Rectangle 239">
                <a:extLst>
                  <a:ext uri="{FF2B5EF4-FFF2-40B4-BE49-F238E27FC236}">
                    <a16:creationId xmlns="" xmlns:a16="http://schemas.microsoft.com/office/drawing/2014/main" id="{11EE6683-A5A0-4913-8A93-BB40F1944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7" name="Rectangle 238">
                <a:extLst>
                  <a:ext uri="{FF2B5EF4-FFF2-40B4-BE49-F238E27FC236}">
                    <a16:creationId xmlns="" xmlns:a16="http://schemas.microsoft.com/office/drawing/2014/main" id="{924D266D-7BDF-4C6F-985D-5B3426AEA0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9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8" name="Rectangle 237">
                <a:extLst>
                  <a:ext uri="{FF2B5EF4-FFF2-40B4-BE49-F238E27FC236}">
                    <a16:creationId xmlns="" xmlns:a16="http://schemas.microsoft.com/office/drawing/2014/main" id="{3F3903BC-F52F-4B92-B6F9-DE521B1B9D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3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9" name="Rectangle 236">
                <a:extLst>
                  <a:ext uri="{FF2B5EF4-FFF2-40B4-BE49-F238E27FC236}">
                    <a16:creationId xmlns="" xmlns:a16="http://schemas.microsoft.com/office/drawing/2014/main" id="{0D6D0345-ABBE-406A-85C7-98DFB1103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7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0" name="Rectangle 235">
                <a:extLst>
                  <a:ext uri="{FF2B5EF4-FFF2-40B4-BE49-F238E27FC236}">
                    <a16:creationId xmlns="" xmlns:a16="http://schemas.microsoft.com/office/drawing/2014/main" id="{3B0A981D-472F-4422-953B-95DF62D339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1" y="9370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Rectangle 234">
                <a:extLst>
                  <a:ext uri="{FF2B5EF4-FFF2-40B4-BE49-F238E27FC236}">
                    <a16:creationId xmlns="" xmlns:a16="http://schemas.microsoft.com/office/drawing/2014/main" id="{AE0DB6CF-2C27-4790-BB9F-DA3C631BE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2" name="Rectangle 233">
                <a:extLst>
                  <a:ext uri="{FF2B5EF4-FFF2-40B4-BE49-F238E27FC236}">
                    <a16:creationId xmlns="" xmlns:a16="http://schemas.microsoft.com/office/drawing/2014/main" id="{7F5248C5-AF13-47D8-A249-17B4E6688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Rectangle 232">
                <a:extLst>
                  <a:ext uri="{FF2B5EF4-FFF2-40B4-BE49-F238E27FC236}">
                    <a16:creationId xmlns="" xmlns:a16="http://schemas.microsoft.com/office/drawing/2014/main" id="{C0B1AFA7-7A1A-4C30-B8F9-C89DCD261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4" name="Rectangle 231">
                <a:extLst>
                  <a:ext uri="{FF2B5EF4-FFF2-40B4-BE49-F238E27FC236}">
                    <a16:creationId xmlns="" xmlns:a16="http://schemas.microsoft.com/office/drawing/2014/main" id="{F2F88C52-B740-420D-9B10-48D03EDE4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5" name="Rectangle 230">
                <a:extLst>
                  <a:ext uri="{FF2B5EF4-FFF2-40B4-BE49-F238E27FC236}">
                    <a16:creationId xmlns="" xmlns:a16="http://schemas.microsoft.com/office/drawing/2014/main" id="{C5730CC4-17D8-4CEB-B852-8339019E8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6" name="Rectangle 229">
                <a:extLst>
                  <a:ext uri="{FF2B5EF4-FFF2-40B4-BE49-F238E27FC236}">
                    <a16:creationId xmlns="" xmlns:a16="http://schemas.microsoft.com/office/drawing/2014/main" id="{A5668F31-3FF4-416A-82D3-D148F845E7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7" name="Rectangle 228">
                <a:extLst>
                  <a:ext uri="{FF2B5EF4-FFF2-40B4-BE49-F238E27FC236}">
                    <a16:creationId xmlns="" xmlns:a16="http://schemas.microsoft.com/office/drawing/2014/main" id="{3E2CE4FF-F447-434E-995C-06B5CF568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8" name="Rectangle 227">
                <a:extLst>
                  <a:ext uri="{FF2B5EF4-FFF2-40B4-BE49-F238E27FC236}">
                    <a16:creationId xmlns="" xmlns:a16="http://schemas.microsoft.com/office/drawing/2014/main" id="{76C588DE-ADFD-4461-8BFA-C92317DA6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9" name="Rectangle 226">
                <a:extLst>
                  <a:ext uri="{FF2B5EF4-FFF2-40B4-BE49-F238E27FC236}">
                    <a16:creationId xmlns="" xmlns:a16="http://schemas.microsoft.com/office/drawing/2014/main" id="{335DB6A1-7948-4F1F-81E2-7784631EDE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0" name="Rectangle 225">
                <a:extLst>
                  <a:ext uri="{FF2B5EF4-FFF2-40B4-BE49-F238E27FC236}">
                    <a16:creationId xmlns="" xmlns:a16="http://schemas.microsoft.com/office/drawing/2014/main" id="{B3CA447E-4A92-4985-A8F4-A228C754D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1" name="Rectangle 224">
                <a:extLst>
                  <a:ext uri="{FF2B5EF4-FFF2-40B4-BE49-F238E27FC236}">
                    <a16:creationId xmlns="" xmlns:a16="http://schemas.microsoft.com/office/drawing/2014/main" id="{4C80CFDE-655C-4366-9144-6AACDEE026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2" name="Rectangle 223">
                <a:extLst>
                  <a:ext uri="{FF2B5EF4-FFF2-40B4-BE49-F238E27FC236}">
                    <a16:creationId xmlns="" xmlns:a16="http://schemas.microsoft.com/office/drawing/2014/main" id="{651189FE-1926-450D-BD75-FF546C6D31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3" name="Rectangle 222">
                <a:extLst>
                  <a:ext uri="{FF2B5EF4-FFF2-40B4-BE49-F238E27FC236}">
                    <a16:creationId xmlns="" xmlns:a16="http://schemas.microsoft.com/office/drawing/2014/main" id="{9779A691-3698-49E3-AC7B-D3B1B48F8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4" name="Rectangle 221">
                <a:extLst>
                  <a:ext uri="{FF2B5EF4-FFF2-40B4-BE49-F238E27FC236}">
                    <a16:creationId xmlns="" xmlns:a16="http://schemas.microsoft.com/office/drawing/2014/main" id="{DA52FAFB-2B9E-417C-95C1-B1210BBC5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7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5" name="Rectangle 220">
                <a:extLst>
                  <a:ext uri="{FF2B5EF4-FFF2-40B4-BE49-F238E27FC236}">
                    <a16:creationId xmlns="" xmlns:a16="http://schemas.microsoft.com/office/drawing/2014/main" id="{32840058-C49B-4EA2-B975-330EE4197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1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6" name="Rectangle 219">
                <a:extLst>
                  <a:ext uri="{FF2B5EF4-FFF2-40B4-BE49-F238E27FC236}">
                    <a16:creationId xmlns="" xmlns:a16="http://schemas.microsoft.com/office/drawing/2014/main" id="{40B2467E-7CFF-4169-9D80-C4C08CF1F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7" name="Rectangle 218">
                <a:extLst>
                  <a:ext uri="{FF2B5EF4-FFF2-40B4-BE49-F238E27FC236}">
                    <a16:creationId xmlns="" xmlns:a16="http://schemas.microsoft.com/office/drawing/2014/main" id="{B1D1F67E-95DC-454C-A9D1-1F4BDECE54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9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8" name="Rectangle 217">
                <a:extLst>
                  <a:ext uri="{FF2B5EF4-FFF2-40B4-BE49-F238E27FC236}">
                    <a16:creationId xmlns="" xmlns:a16="http://schemas.microsoft.com/office/drawing/2014/main" id="{CD78E05D-1FAC-461C-A16E-3B8969095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3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9" name="Rectangle 216">
                <a:extLst>
                  <a:ext uri="{FF2B5EF4-FFF2-40B4-BE49-F238E27FC236}">
                    <a16:creationId xmlns="" xmlns:a16="http://schemas.microsoft.com/office/drawing/2014/main" id="{285CEE25-8920-444A-9B1B-C6416E880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7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0" name="Rectangle 215">
                <a:extLst>
                  <a:ext uri="{FF2B5EF4-FFF2-40B4-BE49-F238E27FC236}">
                    <a16:creationId xmlns="" xmlns:a16="http://schemas.microsoft.com/office/drawing/2014/main" id="{07B1C251-BCAC-401E-A8DC-6D7BE8863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1" y="9654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1" name="Rectangle 214">
                <a:extLst>
                  <a:ext uri="{FF2B5EF4-FFF2-40B4-BE49-F238E27FC236}">
                    <a16:creationId xmlns="" xmlns:a16="http://schemas.microsoft.com/office/drawing/2014/main" id="{A49F134F-FB57-4BAE-BFDB-E6BEBD4F41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2" name="Rectangle 213">
                <a:extLst>
                  <a:ext uri="{FF2B5EF4-FFF2-40B4-BE49-F238E27FC236}">
                    <a16:creationId xmlns="" xmlns:a16="http://schemas.microsoft.com/office/drawing/2014/main" id="{7DF42BB4-FAAB-4648-9FEB-9ACBD8F9D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3" name="Rectangle 212">
                <a:extLst>
                  <a:ext uri="{FF2B5EF4-FFF2-40B4-BE49-F238E27FC236}">
                    <a16:creationId xmlns="" xmlns:a16="http://schemas.microsoft.com/office/drawing/2014/main" id="{F62D53C6-D7DA-4E67-8993-3443077FB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Rectangle 211">
                <a:extLst>
                  <a:ext uri="{FF2B5EF4-FFF2-40B4-BE49-F238E27FC236}">
                    <a16:creationId xmlns="" xmlns:a16="http://schemas.microsoft.com/office/drawing/2014/main" id="{CC141405-C088-4EAC-A88E-39527B0D2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5" name="Rectangle 210">
                <a:extLst>
                  <a:ext uri="{FF2B5EF4-FFF2-40B4-BE49-F238E27FC236}">
                    <a16:creationId xmlns="" xmlns:a16="http://schemas.microsoft.com/office/drawing/2014/main" id="{877992B2-A673-46F4-986F-1179D7F5BF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6" name="Rectangle 209">
                <a:extLst>
                  <a:ext uri="{FF2B5EF4-FFF2-40B4-BE49-F238E27FC236}">
                    <a16:creationId xmlns="" xmlns:a16="http://schemas.microsoft.com/office/drawing/2014/main" id="{8FD7281D-0E9C-409A-AF8B-9E125F2A9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7" name="Rectangle 208">
                <a:extLst>
                  <a:ext uri="{FF2B5EF4-FFF2-40B4-BE49-F238E27FC236}">
                    <a16:creationId xmlns="" xmlns:a16="http://schemas.microsoft.com/office/drawing/2014/main" id="{1F382658-3C35-4D85-8CFE-6C16C68BD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Rectangle 207">
                <a:extLst>
                  <a:ext uri="{FF2B5EF4-FFF2-40B4-BE49-F238E27FC236}">
                    <a16:creationId xmlns="" xmlns:a16="http://schemas.microsoft.com/office/drawing/2014/main" id="{273CB839-A0E6-45A6-B1FA-24097723D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Rectangle 206">
                <a:extLst>
                  <a:ext uri="{FF2B5EF4-FFF2-40B4-BE49-F238E27FC236}">
                    <a16:creationId xmlns="" xmlns:a16="http://schemas.microsoft.com/office/drawing/2014/main" id="{158C8094-2B41-4BD5-94E2-D8821BC3A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Rectangle 205">
                <a:extLst>
                  <a:ext uri="{FF2B5EF4-FFF2-40B4-BE49-F238E27FC236}">
                    <a16:creationId xmlns="" xmlns:a16="http://schemas.microsoft.com/office/drawing/2014/main" id="{90EBB406-5362-4B7E-B285-40032363C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1" name="Rectangle 204">
                <a:extLst>
                  <a:ext uri="{FF2B5EF4-FFF2-40B4-BE49-F238E27FC236}">
                    <a16:creationId xmlns="" xmlns:a16="http://schemas.microsoft.com/office/drawing/2014/main" id="{58D461A2-E8A0-491B-8E41-213CB1219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" name="Rectangle 203">
                <a:extLst>
                  <a:ext uri="{FF2B5EF4-FFF2-40B4-BE49-F238E27FC236}">
                    <a16:creationId xmlns="" xmlns:a16="http://schemas.microsoft.com/office/drawing/2014/main" id="{CFB09BCD-E9A9-4D82-A561-17F0B4262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" name="Rectangle 202">
                <a:extLst>
                  <a:ext uri="{FF2B5EF4-FFF2-40B4-BE49-F238E27FC236}">
                    <a16:creationId xmlns="" xmlns:a16="http://schemas.microsoft.com/office/drawing/2014/main" id="{5F11219F-1BC0-4651-81B0-0E90EFD821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" name="Rectangle 201">
                <a:extLst>
                  <a:ext uri="{FF2B5EF4-FFF2-40B4-BE49-F238E27FC236}">
                    <a16:creationId xmlns="" xmlns:a16="http://schemas.microsoft.com/office/drawing/2014/main" id="{2BDD383F-A48A-4E84-A93F-8CBDD80395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7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" name="Rectangle 200">
                <a:extLst>
                  <a:ext uri="{FF2B5EF4-FFF2-40B4-BE49-F238E27FC236}">
                    <a16:creationId xmlns="" xmlns:a16="http://schemas.microsoft.com/office/drawing/2014/main" id="{EEC28499-27B4-44E0-98BC-F522E6EED0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1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" name="Rectangle 199">
                <a:extLst>
                  <a:ext uri="{FF2B5EF4-FFF2-40B4-BE49-F238E27FC236}">
                    <a16:creationId xmlns="" xmlns:a16="http://schemas.microsoft.com/office/drawing/2014/main" id="{B69DE3C3-8B7B-4AE0-9669-694B3E3B7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" name="Rectangle 198">
                <a:extLst>
                  <a:ext uri="{FF2B5EF4-FFF2-40B4-BE49-F238E27FC236}">
                    <a16:creationId xmlns="" xmlns:a16="http://schemas.microsoft.com/office/drawing/2014/main" id="{745A8802-DC39-4130-9358-CF02AE95A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9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Rectangle 197">
                <a:extLst>
                  <a:ext uri="{FF2B5EF4-FFF2-40B4-BE49-F238E27FC236}">
                    <a16:creationId xmlns="" xmlns:a16="http://schemas.microsoft.com/office/drawing/2014/main" id="{648D92C6-0A03-4E42-B99D-12CDCC63F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3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Rectangle 196">
                <a:extLst>
                  <a:ext uri="{FF2B5EF4-FFF2-40B4-BE49-F238E27FC236}">
                    <a16:creationId xmlns="" xmlns:a16="http://schemas.microsoft.com/office/drawing/2014/main" id="{04C05CDF-00D7-4816-B820-4C060D856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7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Rectangle 195">
                <a:extLst>
                  <a:ext uri="{FF2B5EF4-FFF2-40B4-BE49-F238E27FC236}">
                    <a16:creationId xmlns="" xmlns:a16="http://schemas.microsoft.com/office/drawing/2014/main" id="{5D90C62A-C0FE-49D3-9BD4-E2DD6F5C7E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1" y="9938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Rectangle 194">
                <a:extLst>
                  <a:ext uri="{FF2B5EF4-FFF2-40B4-BE49-F238E27FC236}">
                    <a16:creationId xmlns="" xmlns:a16="http://schemas.microsoft.com/office/drawing/2014/main" id="{03EC04A8-7203-4D79-AADF-53FAD9218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5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Rectangle 193">
                <a:extLst>
                  <a:ext uri="{FF2B5EF4-FFF2-40B4-BE49-F238E27FC236}">
                    <a16:creationId xmlns="" xmlns:a16="http://schemas.microsoft.com/office/drawing/2014/main" id="{59D9A9F1-F8FF-492B-BAEC-F9E723994B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9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Rectangle 192">
                <a:extLst>
                  <a:ext uri="{FF2B5EF4-FFF2-40B4-BE49-F238E27FC236}">
                    <a16:creationId xmlns="" xmlns:a16="http://schemas.microsoft.com/office/drawing/2014/main" id="{388DACFF-F702-4A94-B52D-D6BA7FE66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3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4" name="Rectangle 191">
                <a:extLst>
                  <a:ext uri="{FF2B5EF4-FFF2-40B4-BE49-F238E27FC236}">
                    <a16:creationId xmlns="" xmlns:a16="http://schemas.microsoft.com/office/drawing/2014/main" id="{77B667FC-0D42-4FD7-8811-A7C2EA0638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7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5" name="Rectangle 190">
                <a:extLst>
                  <a:ext uri="{FF2B5EF4-FFF2-40B4-BE49-F238E27FC236}">
                    <a16:creationId xmlns="" xmlns:a16="http://schemas.microsoft.com/office/drawing/2014/main" id="{6B594AAE-BA09-43C4-BE97-0FBB441981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1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6" name="Rectangle 189">
                <a:extLst>
                  <a:ext uri="{FF2B5EF4-FFF2-40B4-BE49-F238E27FC236}">
                    <a16:creationId xmlns="" xmlns:a16="http://schemas.microsoft.com/office/drawing/2014/main" id="{429338C8-7D0E-4185-885C-E4F667697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5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7" name="Rectangle 188">
                <a:extLst>
                  <a:ext uri="{FF2B5EF4-FFF2-40B4-BE49-F238E27FC236}">
                    <a16:creationId xmlns="" xmlns:a16="http://schemas.microsoft.com/office/drawing/2014/main" id="{F5FE349F-E8D8-452C-950D-0678C8488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9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8" name="Rectangle 187">
                <a:extLst>
                  <a:ext uri="{FF2B5EF4-FFF2-40B4-BE49-F238E27FC236}">
                    <a16:creationId xmlns="" xmlns:a16="http://schemas.microsoft.com/office/drawing/2014/main" id="{2A971FCA-4DCC-4AA2-931E-8F51FB92B1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73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9" name="Rectangle 186">
                <a:extLst>
                  <a:ext uri="{FF2B5EF4-FFF2-40B4-BE49-F238E27FC236}">
                    <a16:creationId xmlns="" xmlns:a16="http://schemas.microsoft.com/office/drawing/2014/main" id="{CEDF9CDC-D58E-4888-A575-9757E617F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0" name="Rectangle 185">
                <a:extLst>
                  <a:ext uri="{FF2B5EF4-FFF2-40B4-BE49-F238E27FC236}">
                    <a16:creationId xmlns="" xmlns:a16="http://schemas.microsoft.com/office/drawing/2014/main" id="{2747D384-5F26-46EB-AF7C-ABEF14253B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1" name="Rectangle 184">
                <a:extLst>
                  <a:ext uri="{FF2B5EF4-FFF2-40B4-BE49-F238E27FC236}">
                    <a16:creationId xmlns="" xmlns:a16="http://schemas.microsoft.com/office/drawing/2014/main" id="{8CBF9F72-8C9B-4974-B9F1-7605FD68B5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5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2" name="Rectangle 183">
                <a:extLst>
                  <a:ext uri="{FF2B5EF4-FFF2-40B4-BE49-F238E27FC236}">
                    <a16:creationId xmlns="" xmlns:a16="http://schemas.microsoft.com/office/drawing/2014/main" id="{717794B4-9C13-42B2-A49F-49B0EF5AE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3" name="Rectangle 182">
                <a:extLst>
                  <a:ext uri="{FF2B5EF4-FFF2-40B4-BE49-F238E27FC236}">
                    <a16:creationId xmlns="" xmlns:a16="http://schemas.microsoft.com/office/drawing/2014/main" id="{260B4472-A4EA-4EA8-9745-DC2EEE813B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3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4" name="Rectangle 181">
                <a:extLst>
                  <a:ext uri="{FF2B5EF4-FFF2-40B4-BE49-F238E27FC236}">
                    <a16:creationId xmlns="" xmlns:a16="http://schemas.microsoft.com/office/drawing/2014/main" id="{1E6BDEDC-3CC3-49C1-9F77-8D71C0709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7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5" name="Rectangle 180">
                <a:extLst>
                  <a:ext uri="{FF2B5EF4-FFF2-40B4-BE49-F238E27FC236}">
                    <a16:creationId xmlns="" xmlns:a16="http://schemas.microsoft.com/office/drawing/2014/main" id="{0A127D53-1037-4855-AC16-4F50AE8452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61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Rectangle 179">
                <a:extLst>
                  <a:ext uri="{FF2B5EF4-FFF2-40B4-BE49-F238E27FC236}">
                    <a16:creationId xmlns="" xmlns:a16="http://schemas.microsoft.com/office/drawing/2014/main" id="{CD9AD383-7D61-4F64-911F-9CA8A6932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5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Rectangle 178">
                <a:extLst>
                  <a:ext uri="{FF2B5EF4-FFF2-40B4-BE49-F238E27FC236}">
                    <a16:creationId xmlns="" xmlns:a16="http://schemas.microsoft.com/office/drawing/2014/main" id="{85C84655-CAB3-4423-BB12-EE092AF95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29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Rectangle 177">
                <a:extLst>
                  <a:ext uri="{FF2B5EF4-FFF2-40B4-BE49-F238E27FC236}">
                    <a16:creationId xmlns="" xmlns:a16="http://schemas.microsoft.com/office/drawing/2014/main" id="{7A92C7D2-791F-4596-B10E-18497DDFB7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3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Rectangle 176">
                <a:extLst>
                  <a:ext uri="{FF2B5EF4-FFF2-40B4-BE49-F238E27FC236}">
                    <a16:creationId xmlns="" xmlns:a16="http://schemas.microsoft.com/office/drawing/2014/main" id="{74048E24-9447-4E7C-B06B-38BC2D066B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97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Rectangle 175">
                <a:extLst>
                  <a:ext uri="{FF2B5EF4-FFF2-40B4-BE49-F238E27FC236}">
                    <a16:creationId xmlns="" xmlns:a16="http://schemas.microsoft.com/office/drawing/2014/main" id="{622B4798-87D1-4280-8461-DE2919020F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1" y="10222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" name="AutoShape 173">
              <a:extLst>
                <a:ext uri="{FF2B5EF4-FFF2-40B4-BE49-F238E27FC236}">
                  <a16:creationId xmlns="" xmlns:a16="http://schemas.microsoft.com/office/drawing/2014/main" id="{13F4273D-2D3B-4CAA-A148-BC9C1DB34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9" y="9367"/>
              <a:ext cx="5112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AutoShape 172">
              <a:extLst>
                <a:ext uri="{FF2B5EF4-FFF2-40B4-BE49-F238E27FC236}">
                  <a16:creationId xmlns="" xmlns:a16="http://schemas.microsoft.com/office/drawing/2014/main" id="{9BACABE9-417C-41F8-AECC-87C2673D8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3" y="9310"/>
              <a:ext cx="0" cy="11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171">
              <a:extLst>
                <a:ext uri="{FF2B5EF4-FFF2-40B4-BE49-F238E27FC236}">
                  <a16:creationId xmlns="" xmlns:a16="http://schemas.microsoft.com/office/drawing/2014/main" id="{E56F2148-CD08-4700-B2B3-A0BB7714EA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31" y="9310"/>
              <a:ext cx="0" cy="11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Text Box 170">
              <a:extLst>
                <a:ext uri="{FF2B5EF4-FFF2-40B4-BE49-F238E27FC236}">
                  <a16:creationId xmlns="" xmlns:a16="http://schemas.microsoft.com/office/drawing/2014/main" id="{2D2364C5-9899-40A1-B997-BD6125DC3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8" y="9338"/>
              <a:ext cx="364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169">
              <a:extLst>
                <a:ext uri="{FF2B5EF4-FFF2-40B4-BE49-F238E27FC236}">
                  <a16:creationId xmlns="" xmlns:a16="http://schemas.microsoft.com/office/drawing/2014/main" id="{66673FA6-3646-48F7-9FA6-E5E51D8D71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1" y="9326"/>
              <a:ext cx="364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Oval 168">
              <a:extLst>
                <a:ext uri="{FF2B5EF4-FFF2-40B4-BE49-F238E27FC236}">
                  <a16:creationId xmlns="" xmlns:a16="http://schemas.microsoft.com/office/drawing/2014/main" id="{83B8935D-1E26-4009-A6E2-CBD7F45966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39" y="9333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Text Box 167">
              <a:extLst>
                <a:ext uri="{FF2B5EF4-FFF2-40B4-BE49-F238E27FC236}">
                  <a16:creationId xmlns="" xmlns:a16="http://schemas.microsoft.com/office/drawing/2014/main" id="{F91648D0-3A6E-4BB2-B49E-C489F787B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5" y="9004"/>
              <a:ext cx="390" cy="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1" name="Group 37">
            <a:extLst>
              <a:ext uri="{FF2B5EF4-FFF2-40B4-BE49-F238E27FC236}">
                <a16:creationId xmlns="" xmlns:a16="http://schemas.microsoft.com/office/drawing/2014/main" id="{B2E6D5EA-93E6-479A-AA52-DD606428D2AE}"/>
              </a:ext>
            </a:extLst>
          </p:cNvPr>
          <p:cNvGrpSpPr>
            <a:grpSpLocks/>
          </p:cNvGrpSpPr>
          <p:nvPr/>
        </p:nvGrpSpPr>
        <p:grpSpPr bwMode="auto">
          <a:xfrm>
            <a:off x="2359256" y="2654178"/>
            <a:ext cx="4330700" cy="1298575"/>
            <a:chOff x="2132" y="8719"/>
            <a:chExt cx="6820" cy="2046"/>
          </a:xfrm>
        </p:grpSpPr>
        <p:sp>
          <p:nvSpPr>
            <p:cNvPr id="132" name="Text Box 165">
              <a:extLst>
                <a:ext uri="{FF2B5EF4-FFF2-40B4-BE49-F238E27FC236}">
                  <a16:creationId xmlns="" xmlns:a16="http://schemas.microsoft.com/office/drawing/2014/main" id="{FB5D0B92-59FC-485F-AB04-016577BAF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0" y="9746"/>
              <a:ext cx="519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33" name="Group 44">
              <a:extLst>
                <a:ext uri="{FF2B5EF4-FFF2-40B4-BE49-F238E27FC236}">
                  <a16:creationId xmlns="" xmlns:a16="http://schemas.microsoft.com/office/drawing/2014/main" id="{DAB735C5-E5D9-43B7-AA01-C9BC9D6172E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2" y="8719"/>
              <a:ext cx="6820" cy="2046"/>
              <a:chOff x="2057" y="6530"/>
              <a:chExt cx="5680" cy="1704"/>
            </a:xfrm>
          </p:grpSpPr>
          <p:sp>
            <p:nvSpPr>
              <p:cNvPr id="140" name="Rectangle 164">
                <a:extLst>
                  <a:ext uri="{FF2B5EF4-FFF2-40B4-BE49-F238E27FC236}">
                    <a16:creationId xmlns="" xmlns:a16="http://schemas.microsoft.com/office/drawing/2014/main" id="{1F535485-CF3F-408E-8145-6D4AA764AE6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57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1" name="Rectangle 163">
                <a:extLst>
                  <a:ext uri="{FF2B5EF4-FFF2-40B4-BE49-F238E27FC236}">
                    <a16:creationId xmlns="" xmlns:a16="http://schemas.microsoft.com/office/drawing/2014/main" id="{CD26B09C-D79F-43CA-8DDC-7C7CF63FB2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1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2" name="Rectangle 162">
                <a:extLst>
                  <a:ext uri="{FF2B5EF4-FFF2-40B4-BE49-F238E27FC236}">
                    <a16:creationId xmlns="" xmlns:a16="http://schemas.microsoft.com/office/drawing/2014/main" id="{9AFEAE41-E3B6-43BA-B0AE-7485C44979D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25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3" name="Rectangle 161">
                <a:extLst>
                  <a:ext uri="{FF2B5EF4-FFF2-40B4-BE49-F238E27FC236}">
                    <a16:creationId xmlns="" xmlns:a16="http://schemas.microsoft.com/office/drawing/2014/main" id="{78D6893C-8F91-47F4-BC2F-54B70DA6B4D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09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4" name="Rectangle 160">
                <a:extLst>
                  <a:ext uri="{FF2B5EF4-FFF2-40B4-BE49-F238E27FC236}">
                    <a16:creationId xmlns="" xmlns:a16="http://schemas.microsoft.com/office/drawing/2014/main" id="{35B40A5F-ABAB-412A-9F46-3CC0277F82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93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5" name="Rectangle 159">
                <a:extLst>
                  <a:ext uri="{FF2B5EF4-FFF2-40B4-BE49-F238E27FC236}">
                    <a16:creationId xmlns="" xmlns:a16="http://schemas.microsoft.com/office/drawing/2014/main" id="{4D8E5D7C-989F-49AE-86FE-551860C3F2F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7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6" name="Rectangle 158">
                <a:extLst>
                  <a:ext uri="{FF2B5EF4-FFF2-40B4-BE49-F238E27FC236}">
                    <a16:creationId xmlns="" xmlns:a16="http://schemas.microsoft.com/office/drawing/2014/main" id="{7C7E23B5-2B26-4423-9727-188E8029200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1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7" name="Rectangle 157">
                <a:extLst>
                  <a:ext uri="{FF2B5EF4-FFF2-40B4-BE49-F238E27FC236}">
                    <a16:creationId xmlns="" xmlns:a16="http://schemas.microsoft.com/office/drawing/2014/main" id="{2F8E1089-27C3-4EF5-B5DD-CAFDED5D09F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5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8" name="Rectangle 156">
                <a:extLst>
                  <a:ext uri="{FF2B5EF4-FFF2-40B4-BE49-F238E27FC236}">
                    <a16:creationId xmlns="" xmlns:a16="http://schemas.microsoft.com/office/drawing/2014/main" id="{73610626-D9A5-4E08-BDD2-F24F9A522F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9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9" name="Rectangle 155">
                <a:extLst>
                  <a:ext uri="{FF2B5EF4-FFF2-40B4-BE49-F238E27FC236}">
                    <a16:creationId xmlns="" xmlns:a16="http://schemas.microsoft.com/office/drawing/2014/main" id="{86CFA338-AEB5-4C2B-B28B-F1CFF82BB9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13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Rectangle 154">
                <a:extLst>
                  <a:ext uri="{FF2B5EF4-FFF2-40B4-BE49-F238E27FC236}">
                    <a16:creationId xmlns="" xmlns:a16="http://schemas.microsoft.com/office/drawing/2014/main" id="{1F290C44-160E-456A-ADA5-92ECE35C475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7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1" name="Rectangle 153">
                <a:extLst>
                  <a:ext uri="{FF2B5EF4-FFF2-40B4-BE49-F238E27FC236}">
                    <a16:creationId xmlns="" xmlns:a16="http://schemas.microsoft.com/office/drawing/2014/main" id="{ACF42B93-E05A-4736-8592-4867DDD28B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1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2" name="Rectangle 152">
                <a:extLst>
                  <a:ext uri="{FF2B5EF4-FFF2-40B4-BE49-F238E27FC236}">
                    <a16:creationId xmlns="" xmlns:a16="http://schemas.microsoft.com/office/drawing/2014/main" id="{4B4F898B-8ED2-47D6-9D71-0E07CBC2A66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465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3" name="Rectangle 151">
                <a:extLst>
                  <a:ext uri="{FF2B5EF4-FFF2-40B4-BE49-F238E27FC236}">
                    <a16:creationId xmlns="" xmlns:a16="http://schemas.microsoft.com/office/drawing/2014/main" id="{78356A64-9442-4AFB-A70D-4AD0F1462C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49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4" name="Rectangle 150">
                <a:extLst>
                  <a:ext uri="{FF2B5EF4-FFF2-40B4-BE49-F238E27FC236}">
                    <a16:creationId xmlns="" xmlns:a16="http://schemas.microsoft.com/office/drawing/2014/main" id="{C56F18F2-CFC6-46B9-AE60-4D86EFCE9C0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033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5" name="Rectangle 149">
                <a:extLst>
                  <a:ext uri="{FF2B5EF4-FFF2-40B4-BE49-F238E27FC236}">
                    <a16:creationId xmlns="" xmlns:a16="http://schemas.microsoft.com/office/drawing/2014/main" id="{BD5D2AFB-D0A9-4F94-A165-5787283653C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317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6" name="Rectangle 148">
                <a:extLst>
                  <a:ext uri="{FF2B5EF4-FFF2-40B4-BE49-F238E27FC236}">
                    <a16:creationId xmlns="" xmlns:a16="http://schemas.microsoft.com/office/drawing/2014/main" id="{9618ED64-2191-4FD8-86EA-6F0AFB70FF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01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7" name="Rectangle 147">
                <a:extLst>
                  <a:ext uri="{FF2B5EF4-FFF2-40B4-BE49-F238E27FC236}">
                    <a16:creationId xmlns="" xmlns:a16="http://schemas.microsoft.com/office/drawing/2014/main" id="{F9D81274-C3A3-4E0D-A731-A9295578E5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85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8" name="Rectangle 146">
                <a:extLst>
                  <a:ext uri="{FF2B5EF4-FFF2-40B4-BE49-F238E27FC236}">
                    <a16:creationId xmlns="" xmlns:a16="http://schemas.microsoft.com/office/drawing/2014/main" id="{E0E29B8E-9E48-41DB-B710-D187A47ED5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69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9" name="Rectangle 145">
                <a:extLst>
                  <a:ext uri="{FF2B5EF4-FFF2-40B4-BE49-F238E27FC236}">
                    <a16:creationId xmlns="" xmlns:a16="http://schemas.microsoft.com/office/drawing/2014/main" id="{8ACAAF4E-606D-489F-9CD4-042B50D2A9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53" y="653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0" name="Rectangle 144">
                <a:extLst>
                  <a:ext uri="{FF2B5EF4-FFF2-40B4-BE49-F238E27FC236}">
                    <a16:creationId xmlns="" xmlns:a16="http://schemas.microsoft.com/office/drawing/2014/main" id="{E3CF627E-AF30-497C-BC1C-C651DF76506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57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1" name="Rectangle 143">
                <a:extLst>
                  <a:ext uri="{FF2B5EF4-FFF2-40B4-BE49-F238E27FC236}">
                    <a16:creationId xmlns="" xmlns:a16="http://schemas.microsoft.com/office/drawing/2014/main" id="{1A801F39-BE41-4A8C-A96A-4F9740D522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1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2" name="Rectangle 142">
                <a:extLst>
                  <a:ext uri="{FF2B5EF4-FFF2-40B4-BE49-F238E27FC236}">
                    <a16:creationId xmlns="" xmlns:a16="http://schemas.microsoft.com/office/drawing/2014/main" id="{E2955736-8C07-486C-A49E-DAF3B3661C9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25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" name="Rectangle 141">
                <a:extLst>
                  <a:ext uri="{FF2B5EF4-FFF2-40B4-BE49-F238E27FC236}">
                    <a16:creationId xmlns="" xmlns:a16="http://schemas.microsoft.com/office/drawing/2014/main" id="{07EF2D81-8178-4202-A9A2-03E21D60621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09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" name="Rectangle 140">
                <a:extLst>
                  <a:ext uri="{FF2B5EF4-FFF2-40B4-BE49-F238E27FC236}">
                    <a16:creationId xmlns="" xmlns:a16="http://schemas.microsoft.com/office/drawing/2014/main" id="{E208C220-6229-433A-97E8-97865F3317B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93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5" name="Rectangle 139">
                <a:extLst>
                  <a:ext uri="{FF2B5EF4-FFF2-40B4-BE49-F238E27FC236}">
                    <a16:creationId xmlns="" xmlns:a16="http://schemas.microsoft.com/office/drawing/2014/main" id="{FFE715EC-3703-4C0E-BD2D-E2B8E2D3156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7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6" name="Rectangle 138">
                <a:extLst>
                  <a:ext uri="{FF2B5EF4-FFF2-40B4-BE49-F238E27FC236}">
                    <a16:creationId xmlns="" xmlns:a16="http://schemas.microsoft.com/office/drawing/2014/main" id="{94335FC3-A122-40D4-A2AF-BFA7E8F11A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1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7" name="Rectangle 137">
                <a:extLst>
                  <a:ext uri="{FF2B5EF4-FFF2-40B4-BE49-F238E27FC236}">
                    <a16:creationId xmlns="" xmlns:a16="http://schemas.microsoft.com/office/drawing/2014/main" id="{DC9716BF-69F6-422C-8C17-C662FDEEABF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5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8" name="Rectangle 136">
                <a:extLst>
                  <a:ext uri="{FF2B5EF4-FFF2-40B4-BE49-F238E27FC236}">
                    <a16:creationId xmlns="" xmlns:a16="http://schemas.microsoft.com/office/drawing/2014/main" id="{E8310E1D-6B6D-4448-BAD6-248017BF422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9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9" name="Rectangle 135">
                <a:extLst>
                  <a:ext uri="{FF2B5EF4-FFF2-40B4-BE49-F238E27FC236}">
                    <a16:creationId xmlns="" xmlns:a16="http://schemas.microsoft.com/office/drawing/2014/main" id="{F2853268-5F7B-4501-BA64-3EE382BF889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13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0" name="Rectangle 134">
                <a:extLst>
                  <a:ext uri="{FF2B5EF4-FFF2-40B4-BE49-F238E27FC236}">
                    <a16:creationId xmlns="" xmlns:a16="http://schemas.microsoft.com/office/drawing/2014/main" id="{9A1BE528-4ED7-4691-BA5A-889EB0B921F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7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1" name="Rectangle 133">
                <a:extLst>
                  <a:ext uri="{FF2B5EF4-FFF2-40B4-BE49-F238E27FC236}">
                    <a16:creationId xmlns="" xmlns:a16="http://schemas.microsoft.com/office/drawing/2014/main" id="{3967D2AF-7A6C-44EE-B59E-709914C8C31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1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2" name="Rectangle 132">
                <a:extLst>
                  <a:ext uri="{FF2B5EF4-FFF2-40B4-BE49-F238E27FC236}">
                    <a16:creationId xmlns="" xmlns:a16="http://schemas.microsoft.com/office/drawing/2014/main" id="{046E85BA-FB4D-4B01-B82C-675F39C0DC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465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3" name="Rectangle 131">
                <a:extLst>
                  <a:ext uri="{FF2B5EF4-FFF2-40B4-BE49-F238E27FC236}">
                    <a16:creationId xmlns="" xmlns:a16="http://schemas.microsoft.com/office/drawing/2014/main" id="{5986592A-B35D-4695-968A-A5F5D3C3C5B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49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4" name="Rectangle 130">
                <a:extLst>
                  <a:ext uri="{FF2B5EF4-FFF2-40B4-BE49-F238E27FC236}">
                    <a16:creationId xmlns="" xmlns:a16="http://schemas.microsoft.com/office/drawing/2014/main" id="{B3E32D5E-9849-4539-A191-0FAE38ECE86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033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5" name="Rectangle 129">
                <a:extLst>
                  <a:ext uri="{FF2B5EF4-FFF2-40B4-BE49-F238E27FC236}">
                    <a16:creationId xmlns="" xmlns:a16="http://schemas.microsoft.com/office/drawing/2014/main" id="{8E9EA182-E86A-44B3-AE6F-4843B853AED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317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6" name="Rectangle 128">
                <a:extLst>
                  <a:ext uri="{FF2B5EF4-FFF2-40B4-BE49-F238E27FC236}">
                    <a16:creationId xmlns="" xmlns:a16="http://schemas.microsoft.com/office/drawing/2014/main" id="{DBACD901-BBE5-4FC2-A844-6134DC7C6E5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01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7" name="Rectangle 127">
                <a:extLst>
                  <a:ext uri="{FF2B5EF4-FFF2-40B4-BE49-F238E27FC236}">
                    <a16:creationId xmlns="" xmlns:a16="http://schemas.microsoft.com/office/drawing/2014/main" id="{73A07C1B-C687-459E-A80B-595E94C5290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85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8" name="Rectangle 126">
                <a:extLst>
                  <a:ext uri="{FF2B5EF4-FFF2-40B4-BE49-F238E27FC236}">
                    <a16:creationId xmlns="" xmlns:a16="http://schemas.microsoft.com/office/drawing/2014/main" id="{DCC48DC7-31DC-44F8-8A92-6F2D3294459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69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9" name="Rectangle 125">
                <a:extLst>
                  <a:ext uri="{FF2B5EF4-FFF2-40B4-BE49-F238E27FC236}">
                    <a16:creationId xmlns="" xmlns:a16="http://schemas.microsoft.com/office/drawing/2014/main" id="{1464ADB2-FA44-469F-8EAB-E21EAC23D57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53" y="6814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0" name="Rectangle 124">
                <a:extLst>
                  <a:ext uri="{FF2B5EF4-FFF2-40B4-BE49-F238E27FC236}">
                    <a16:creationId xmlns="" xmlns:a16="http://schemas.microsoft.com/office/drawing/2014/main" id="{FD93C3EC-C54E-4348-A728-E54D99BCF23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57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1" name="Rectangle 123">
                <a:extLst>
                  <a:ext uri="{FF2B5EF4-FFF2-40B4-BE49-F238E27FC236}">
                    <a16:creationId xmlns="" xmlns:a16="http://schemas.microsoft.com/office/drawing/2014/main" id="{94AC2851-0B30-45E2-86C5-4EFBF57408D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1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2" name="Rectangle 122">
                <a:extLst>
                  <a:ext uri="{FF2B5EF4-FFF2-40B4-BE49-F238E27FC236}">
                    <a16:creationId xmlns="" xmlns:a16="http://schemas.microsoft.com/office/drawing/2014/main" id="{BFDEA36B-F1CE-40C4-88E7-ACA2374CB68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25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3" name="Rectangle 121">
                <a:extLst>
                  <a:ext uri="{FF2B5EF4-FFF2-40B4-BE49-F238E27FC236}">
                    <a16:creationId xmlns="" xmlns:a16="http://schemas.microsoft.com/office/drawing/2014/main" id="{4A0F10AC-7830-4914-AD32-9842DF68B36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09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4" name="Rectangle 120">
                <a:extLst>
                  <a:ext uri="{FF2B5EF4-FFF2-40B4-BE49-F238E27FC236}">
                    <a16:creationId xmlns="" xmlns:a16="http://schemas.microsoft.com/office/drawing/2014/main" id="{862B0E34-42AF-4B40-A3C3-73DEE7CCA56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93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5" name="Rectangle 119">
                <a:extLst>
                  <a:ext uri="{FF2B5EF4-FFF2-40B4-BE49-F238E27FC236}">
                    <a16:creationId xmlns="" xmlns:a16="http://schemas.microsoft.com/office/drawing/2014/main" id="{00DCE0E6-8A83-41FB-BFAB-DE777DAA92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7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6" name="Rectangle 118">
                <a:extLst>
                  <a:ext uri="{FF2B5EF4-FFF2-40B4-BE49-F238E27FC236}">
                    <a16:creationId xmlns="" xmlns:a16="http://schemas.microsoft.com/office/drawing/2014/main" id="{421E3CC7-7E92-4DEC-943C-8C8149AF81C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1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7" name="Rectangle 117">
                <a:extLst>
                  <a:ext uri="{FF2B5EF4-FFF2-40B4-BE49-F238E27FC236}">
                    <a16:creationId xmlns="" xmlns:a16="http://schemas.microsoft.com/office/drawing/2014/main" id="{C4BCF0BC-0E34-4EE1-BE25-83C36EDC201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5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8" name="Rectangle 116">
                <a:extLst>
                  <a:ext uri="{FF2B5EF4-FFF2-40B4-BE49-F238E27FC236}">
                    <a16:creationId xmlns="" xmlns:a16="http://schemas.microsoft.com/office/drawing/2014/main" id="{91043E63-63F6-4655-B960-72FC9FA9C1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9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9" name="Rectangle 115">
                <a:extLst>
                  <a:ext uri="{FF2B5EF4-FFF2-40B4-BE49-F238E27FC236}">
                    <a16:creationId xmlns="" xmlns:a16="http://schemas.microsoft.com/office/drawing/2014/main" id="{2B649DD8-DECF-4F5F-87A6-B6F8554D87E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13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0" name="Rectangle 114">
                <a:extLst>
                  <a:ext uri="{FF2B5EF4-FFF2-40B4-BE49-F238E27FC236}">
                    <a16:creationId xmlns="" xmlns:a16="http://schemas.microsoft.com/office/drawing/2014/main" id="{C7FF8BDD-CDD9-440B-AEE2-309CB58E8BF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7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1" name="Rectangle 113">
                <a:extLst>
                  <a:ext uri="{FF2B5EF4-FFF2-40B4-BE49-F238E27FC236}">
                    <a16:creationId xmlns="" xmlns:a16="http://schemas.microsoft.com/office/drawing/2014/main" id="{CE416A24-E59B-48FA-BF4B-6AF84F109C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1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2" name="Rectangle 112">
                <a:extLst>
                  <a:ext uri="{FF2B5EF4-FFF2-40B4-BE49-F238E27FC236}">
                    <a16:creationId xmlns="" xmlns:a16="http://schemas.microsoft.com/office/drawing/2014/main" id="{75E95D55-F4B2-4A3A-B3DD-BB4F64116AF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465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3" name="Rectangle 111">
                <a:extLst>
                  <a:ext uri="{FF2B5EF4-FFF2-40B4-BE49-F238E27FC236}">
                    <a16:creationId xmlns="" xmlns:a16="http://schemas.microsoft.com/office/drawing/2014/main" id="{B830664C-64BF-465D-98FA-FDFB2155E5D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49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" name="Rectangle 110">
                <a:extLst>
                  <a:ext uri="{FF2B5EF4-FFF2-40B4-BE49-F238E27FC236}">
                    <a16:creationId xmlns="" xmlns:a16="http://schemas.microsoft.com/office/drawing/2014/main" id="{96E38717-FDB6-4CBA-B998-50274EF7DC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033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Rectangle 109">
                <a:extLst>
                  <a:ext uri="{FF2B5EF4-FFF2-40B4-BE49-F238E27FC236}">
                    <a16:creationId xmlns="" xmlns:a16="http://schemas.microsoft.com/office/drawing/2014/main" id="{7FE996F7-5330-42A7-8E1A-F9030D5947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317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Rectangle 108">
                <a:extLst>
                  <a:ext uri="{FF2B5EF4-FFF2-40B4-BE49-F238E27FC236}">
                    <a16:creationId xmlns="" xmlns:a16="http://schemas.microsoft.com/office/drawing/2014/main" id="{6DFDAE2D-A64D-4884-AD4D-67B0256CFE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01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Rectangle 107">
                <a:extLst>
                  <a:ext uri="{FF2B5EF4-FFF2-40B4-BE49-F238E27FC236}">
                    <a16:creationId xmlns="" xmlns:a16="http://schemas.microsoft.com/office/drawing/2014/main" id="{0D9E73CF-FA78-42AA-8B80-AC631B2FF8F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85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Rectangle 106">
                <a:extLst>
                  <a:ext uri="{FF2B5EF4-FFF2-40B4-BE49-F238E27FC236}">
                    <a16:creationId xmlns="" xmlns:a16="http://schemas.microsoft.com/office/drawing/2014/main" id="{D00D58CF-76B3-41AC-A85E-E9A171FDDB8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69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Rectangle 105">
                <a:extLst>
                  <a:ext uri="{FF2B5EF4-FFF2-40B4-BE49-F238E27FC236}">
                    <a16:creationId xmlns="" xmlns:a16="http://schemas.microsoft.com/office/drawing/2014/main" id="{3172F351-8DC7-4100-98C0-E68591A8ED2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53" y="7666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0" name="Rectangle 104">
                <a:extLst>
                  <a:ext uri="{FF2B5EF4-FFF2-40B4-BE49-F238E27FC236}">
                    <a16:creationId xmlns="" xmlns:a16="http://schemas.microsoft.com/office/drawing/2014/main" id="{CF8E92E8-C84D-4E46-B699-BD9BD17211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57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1" name="Rectangle 103">
                <a:extLst>
                  <a:ext uri="{FF2B5EF4-FFF2-40B4-BE49-F238E27FC236}">
                    <a16:creationId xmlns="" xmlns:a16="http://schemas.microsoft.com/office/drawing/2014/main" id="{62AA6F25-FFDF-49ED-979F-94E9104080A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1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Rectangle 102">
                <a:extLst>
                  <a:ext uri="{FF2B5EF4-FFF2-40B4-BE49-F238E27FC236}">
                    <a16:creationId xmlns="" xmlns:a16="http://schemas.microsoft.com/office/drawing/2014/main" id="{E533B49B-449A-4399-B688-12CA718484B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25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3" name="Rectangle 101">
                <a:extLst>
                  <a:ext uri="{FF2B5EF4-FFF2-40B4-BE49-F238E27FC236}">
                    <a16:creationId xmlns="" xmlns:a16="http://schemas.microsoft.com/office/drawing/2014/main" id="{26AFDC94-6EC2-4AD0-89B0-3AE3D497858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09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4" name="Rectangle 100">
                <a:extLst>
                  <a:ext uri="{FF2B5EF4-FFF2-40B4-BE49-F238E27FC236}">
                    <a16:creationId xmlns="" xmlns:a16="http://schemas.microsoft.com/office/drawing/2014/main" id="{4AF63F03-18EF-494A-8F93-26A470530FA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93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5" name="Rectangle 99">
                <a:extLst>
                  <a:ext uri="{FF2B5EF4-FFF2-40B4-BE49-F238E27FC236}">
                    <a16:creationId xmlns="" xmlns:a16="http://schemas.microsoft.com/office/drawing/2014/main" id="{0321670F-855A-4A44-A5ED-0479E64F7C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7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" name="Rectangle 98">
                <a:extLst>
                  <a:ext uri="{FF2B5EF4-FFF2-40B4-BE49-F238E27FC236}">
                    <a16:creationId xmlns="" xmlns:a16="http://schemas.microsoft.com/office/drawing/2014/main" id="{317D98A0-84C9-47B9-9B90-D403D933FF3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1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7" name="Rectangle 97">
                <a:extLst>
                  <a:ext uri="{FF2B5EF4-FFF2-40B4-BE49-F238E27FC236}">
                    <a16:creationId xmlns="" xmlns:a16="http://schemas.microsoft.com/office/drawing/2014/main" id="{4D1A1099-1AB9-4F45-8602-E4967DED395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5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8" name="Rectangle 96">
                <a:extLst>
                  <a:ext uri="{FF2B5EF4-FFF2-40B4-BE49-F238E27FC236}">
                    <a16:creationId xmlns="" xmlns:a16="http://schemas.microsoft.com/office/drawing/2014/main" id="{0DF92267-88A4-469D-A81A-1FF4CDDF48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9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9" name="Rectangle 95">
                <a:extLst>
                  <a:ext uri="{FF2B5EF4-FFF2-40B4-BE49-F238E27FC236}">
                    <a16:creationId xmlns="" xmlns:a16="http://schemas.microsoft.com/office/drawing/2014/main" id="{49693909-F073-42DD-80DF-26C8AC0C869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13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0" name="Rectangle 94">
                <a:extLst>
                  <a:ext uri="{FF2B5EF4-FFF2-40B4-BE49-F238E27FC236}">
                    <a16:creationId xmlns="" xmlns:a16="http://schemas.microsoft.com/office/drawing/2014/main" id="{DABBA258-76CC-42BA-9015-61C139D575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7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1" name="Rectangle 93">
                <a:extLst>
                  <a:ext uri="{FF2B5EF4-FFF2-40B4-BE49-F238E27FC236}">
                    <a16:creationId xmlns="" xmlns:a16="http://schemas.microsoft.com/office/drawing/2014/main" id="{12366AF9-F72A-444E-901E-ABD7B00B88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1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" name="Rectangle 92">
                <a:extLst>
                  <a:ext uri="{FF2B5EF4-FFF2-40B4-BE49-F238E27FC236}">
                    <a16:creationId xmlns="" xmlns:a16="http://schemas.microsoft.com/office/drawing/2014/main" id="{C618C6B2-7742-49D3-847E-2419DD2ED07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465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" name="Rectangle 91">
                <a:extLst>
                  <a:ext uri="{FF2B5EF4-FFF2-40B4-BE49-F238E27FC236}">
                    <a16:creationId xmlns="" xmlns:a16="http://schemas.microsoft.com/office/drawing/2014/main" id="{540938FD-6404-4868-BAB4-A13BF2D4010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49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4" name="Rectangle 90">
                <a:extLst>
                  <a:ext uri="{FF2B5EF4-FFF2-40B4-BE49-F238E27FC236}">
                    <a16:creationId xmlns="" xmlns:a16="http://schemas.microsoft.com/office/drawing/2014/main" id="{63074375-8183-4B74-9189-E3F212D6178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033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5" name="Rectangle 89">
                <a:extLst>
                  <a:ext uri="{FF2B5EF4-FFF2-40B4-BE49-F238E27FC236}">
                    <a16:creationId xmlns="" xmlns:a16="http://schemas.microsoft.com/office/drawing/2014/main" id="{E6E3687A-CE1D-4210-9991-71D138638AA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317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6" name="Rectangle 88">
                <a:extLst>
                  <a:ext uri="{FF2B5EF4-FFF2-40B4-BE49-F238E27FC236}">
                    <a16:creationId xmlns="" xmlns:a16="http://schemas.microsoft.com/office/drawing/2014/main" id="{40849800-1379-47B8-9247-37FCA4FF19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01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7" name="Rectangle 87">
                <a:extLst>
                  <a:ext uri="{FF2B5EF4-FFF2-40B4-BE49-F238E27FC236}">
                    <a16:creationId xmlns="" xmlns:a16="http://schemas.microsoft.com/office/drawing/2014/main" id="{87C87D6F-3B36-4D34-865D-15C3286E057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85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8" name="Rectangle 86">
                <a:extLst>
                  <a:ext uri="{FF2B5EF4-FFF2-40B4-BE49-F238E27FC236}">
                    <a16:creationId xmlns="" xmlns:a16="http://schemas.microsoft.com/office/drawing/2014/main" id="{94BECF5B-1C8F-4C44-85B2-333A20F9B4C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69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9" name="Rectangle 85">
                <a:extLst>
                  <a:ext uri="{FF2B5EF4-FFF2-40B4-BE49-F238E27FC236}">
                    <a16:creationId xmlns="" xmlns:a16="http://schemas.microsoft.com/office/drawing/2014/main" id="{C39F220E-B256-43D3-A013-D342107A4F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53" y="7950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0" name="Rectangle 84">
                <a:extLst>
                  <a:ext uri="{FF2B5EF4-FFF2-40B4-BE49-F238E27FC236}">
                    <a16:creationId xmlns="" xmlns:a16="http://schemas.microsoft.com/office/drawing/2014/main" id="{1DAE9FBB-D43F-4E7A-AF49-3D129C51B1F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57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1" name="Rectangle 83">
                <a:extLst>
                  <a:ext uri="{FF2B5EF4-FFF2-40B4-BE49-F238E27FC236}">
                    <a16:creationId xmlns="" xmlns:a16="http://schemas.microsoft.com/office/drawing/2014/main" id="{0F3A1EB3-9FD1-4CE8-8FE1-632CFBB4AF5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1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2" name="Rectangle 82">
                <a:extLst>
                  <a:ext uri="{FF2B5EF4-FFF2-40B4-BE49-F238E27FC236}">
                    <a16:creationId xmlns="" xmlns:a16="http://schemas.microsoft.com/office/drawing/2014/main" id="{5345F00F-70FB-405E-AC14-C70AE2B6594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25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3" name="Rectangle 81">
                <a:extLst>
                  <a:ext uri="{FF2B5EF4-FFF2-40B4-BE49-F238E27FC236}">
                    <a16:creationId xmlns="" xmlns:a16="http://schemas.microsoft.com/office/drawing/2014/main" id="{3426D37E-F93E-473F-A4A5-D94A3694C0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09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4" name="Rectangle 80">
                <a:extLst>
                  <a:ext uri="{FF2B5EF4-FFF2-40B4-BE49-F238E27FC236}">
                    <a16:creationId xmlns="" xmlns:a16="http://schemas.microsoft.com/office/drawing/2014/main" id="{61CCE438-973A-4892-AB6E-5EEF4BA8C7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93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5" name="Rectangle 79">
                <a:extLst>
                  <a:ext uri="{FF2B5EF4-FFF2-40B4-BE49-F238E27FC236}">
                    <a16:creationId xmlns="" xmlns:a16="http://schemas.microsoft.com/office/drawing/2014/main" id="{DAB5504A-935D-49C3-BE35-FE15F0F79BF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7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6" name="Rectangle 78">
                <a:extLst>
                  <a:ext uri="{FF2B5EF4-FFF2-40B4-BE49-F238E27FC236}">
                    <a16:creationId xmlns="" xmlns:a16="http://schemas.microsoft.com/office/drawing/2014/main" id="{A2591262-A9A5-4439-94B6-A4815F7ED77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1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7" name="Rectangle 77">
                <a:extLst>
                  <a:ext uri="{FF2B5EF4-FFF2-40B4-BE49-F238E27FC236}">
                    <a16:creationId xmlns="" xmlns:a16="http://schemas.microsoft.com/office/drawing/2014/main" id="{73CE8888-EF48-45AC-95A6-D0EC6AFFC4C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5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8" name="Rectangle 76">
                <a:extLst>
                  <a:ext uri="{FF2B5EF4-FFF2-40B4-BE49-F238E27FC236}">
                    <a16:creationId xmlns="" xmlns:a16="http://schemas.microsoft.com/office/drawing/2014/main" id="{17C31A88-B309-434B-B191-6905A0B446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9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9" name="Rectangle 75">
                <a:extLst>
                  <a:ext uri="{FF2B5EF4-FFF2-40B4-BE49-F238E27FC236}">
                    <a16:creationId xmlns="" xmlns:a16="http://schemas.microsoft.com/office/drawing/2014/main" id="{9ED452AD-11EB-4B91-9862-ECBFA9E98D3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13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0" name="Rectangle 74">
                <a:extLst>
                  <a:ext uri="{FF2B5EF4-FFF2-40B4-BE49-F238E27FC236}">
                    <a16:creationId xmlns="" xmlns:a16="http://schemas.microsoft.com/office/drawing/2014/main" id="{6E5FBB81-A567-452D-91AA-38AE6AF8DDD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7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1" name="Rectangle 73">
                <a:extLst>
                  <a:ext uri="{FF2B5EF4-FFF2-40B4-BE49-F238E27FC236}">
                    <a16:creationId xmlns="" xmlns:a16="http://schemas.microsoft.com/office/drawing/2014/main" id="{C260A027-5085-468D-80A1-24A31A842D7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1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2" name="Rectangle 72">
                <a:extLst>
                  <a:ext uri="{FF2B5EF4-FFF2-40B4-BE49-F238E27FC236}">
                    <a16:creationId xmlns="" xmlns:a16="http://schemas.microsoft.com/office/drawing/2014/main" id="{8526936A-7926-4AD4-9628-E37B29802B7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465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3" name="Rectangle 71">
                <a:extLst>
                  <a:ext uri="{FF2B5EF4-FFF2-40B4-BE49-F238E27FC236}">
                    <a16:creationId xmlns="" xmlns:a16="http://schemas.microsoft.com/office/drawing/2014/main" id="{77C9B16A-9AEC-43C6-95AE-038FA7844C8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49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4" name="Rectangle 70">
                <a:extLst>
                  <a:ext uri="{FF2B5EF4-FFF2-40B4-BE49-F238E27FC236}">
                    <a16:creationId xmlns="" xmlns:a16="http://schemas.microsoft.com/office/drawing/2014/main" id="{443B5600-E0D2-458E-916F-DDC2372397F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033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" name="Rectangle 69">
                <a:extLst>
                  <a:ext uri="{FF2B5EF4-FFF2-40B4-BE49-F238E27FC236}">
                    <a16:creationId xmlns="" xmlns:a16="http://schemas.microsoft.com/office/drawing/2014/main" id="{38123F71-FD06-4DCC-84EB-CCBA2B78F4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317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6" name="Rectangle 68">
                <a:extLst>
                  <a:ext uri="{FF2B5EF4-FFF2-40B4-BE49-F238E27FC236}">
                    <a16:creationId xmlns="" xmlns:a16="http://schemas.microsoft.com/office/drawing/2014/main" id="{D8C8C757-3512-4E2A-8C49-EBA12D5897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01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7" name="Rectangle 67">
                <a:extLst>
                  <a:ext uri="{FF2B5EF4-FFF2-40B4-BE49-F238E27FC236}">
                    <a16:creationId xmlns="" xmlns:a16="http://schemas.microsoft.com/office/drawing/2014/main" id="{1F3266E0-1185-4AF5-B34E-FF407ADA167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85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8" name="Rectangle 66">
                <a:extLst>
                  <a:ext uri="{FF2B5EF4-FFF2-40B4-BE49-F238E27FC236}">
                    <a16:creationId xmlns="" xmlns:a16="http://schemas.microsoft.com/office/drawing/2014/main" id="{B7DBF17D-A21D-4338-BE35-899A03FA4C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69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" name="Rectangle 65">
                <a:extLst>
                  <a:ext uri="{FF2B5EF4-FFF2-40B4-BE49-F238E27FC236}">
                    <a16:creationId xmlns="" xmlns:a16="http://schemas.microsoft.com/office/drawing/2014/main" id="{0E898AB7-E2F5-4C0A-9F17-A450576096C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53" y="7098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0" name="Rectangle 64">
                <a:extLst>
                  <a:ext uri="{FF2B5EF4-FFF2-40B4-BE49-F238E27FC236}">
                    <a16:creationId xmlns="" xmlns:a16="http://schemas.microsoft.com/office/drawing/2014/main" id="{64255929-6779-4112-8BE6-BB4316A3B7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57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1" name="Rectangle 63">
                <a:extLst>
                  <a:ext uri="{FF2B5EF4-FFF2-40B4-BE49-F238E27FC236}">
                    <a16:creationId xmlns="" xmlns:a16="http://schemas.microsoft.com/office/drawing/2014/main" id="{BBE321ED-0B01-4828-95B1-09E04628C5E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1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2" name="Rectangle 62">
                <a:extLst>
                  <a:ext uri="{FF2B5EF4-FFF2-40B4-BE49-F238E27FC236}">
                    <a16:creationId xmlns="" xmlns:a16="http://schemas.microsoft.com/office/drawing/2014/main" id="{1E8DE6A7-60DE-4271-A6DD-A8B6B8CEB9A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25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3" name="Rectangle 61">
                <a:extLst>
                  <a:ext uri="{FF2B5EF4-FFF2-40B4-BE49-F238E27FC236}">
                    <a16:creationId xmlns="" xmlns:a16="http://schemas.microsoft.com/office/drawing/2014/main" id="{E9303DEA-5E9E-4865-A56E-AB3D3B0355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09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4" name="Rectangle 60">
                <a:extLst>
                  <a:ext uri="{FF2B5EF4-FFF2-40B4-BE49-F238E27FC236}">
                    <a16:creationId xmlns="" xmlns:a16="http://schemas.microsoft.com/office/drawing/2014/main" id="{D0C2129B-0C44-46AD-9167-C0472B96CA2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193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" name="Rectangle 59">
                <a:extLst>
                  <a:ext uri="{FF2B5EF4-FFF2-40B4-BE49-F238E27FC236}">
                    <a16:creationId xmlns="" xmlns:a16="http://schemas.microsoft.com/office/drawing/2014/main" id="{7FAB5676-DED3-450B-9BD3-73001DA0BAB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477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" name="Rectangle 58">
                <a:extLst>
                  <a:ext uri="{FF2B5EF4-FFF2-40B4-BE49-F238E27FC236}">
                    <a16:creationId xmlns="" xmlns:a16="http://schemas.microsoft.com/office/drawing/2014/main" id="{227AFD9C-96F0-4553-9DDC-83D882DF4E5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61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7" name="Rectangle 57">
                <a:extLst>
                  <a:ext uri="{FF2B5EF4-FFF2-40B4-BE49-F238E27FC236}">
                    <a16:creationId xmlns="" xmlns:a16="http://schemas.microsoft.com/office/drawing/2014/main" id="{6DDEA79F-D2FA-4A57-9198-46678328CB2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045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8" name="Rectangle 56">
                <a:extLst>
                  <a:ext uri="{FF2B5EF4-FFF2-40B4-BE49-F238E27FC236}">
                    <a16:creationId xmlns="" xmlns:a16="http://schemas.microsoft.com/office/drawing/2014/main" id="{C1BDE8C9-C76A-40EA-850A-BD31C31090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29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9" name="Rectangle 55">
                <a:extLst>
                  <a:ext uri="{FF2B5EF4-FFF2-40B4-BE49-F238E27FC236}">
                    <a16:creationId xmlns="" xmlns:a16="http://schemas.microsoft.com/office/drawing/2014/main" id="{0341DACB-1252-4974-9B30-E99BF40F0E9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613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0" name="Rectangle 54">
                <a:extLst>
                  <a:ext uri="{FF2B5EF4-FFF2-40B4-BE49-F238E27FC236}">
                    <a16:creationId xmlns="" xmlns:a16="http://schemas.microsoft.com/office/drawing/2014/main" id="{7A39DA7B-C7B2-42C0-BD3B-EA862ED5D9A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897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1" name="Rectangle 53">
                <a:extLst>
                  <a:ext uri="{FF2B5EF4-FFF2-40B4-BE49-F238E27FC236}">
                    <a16:creationId xmlns="" xmlns:a16="http://schemas.microsoft.com/office/drawing/2014/main" id="{8C307861-9F3E-494F-8A50-188EF25D883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181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2" name="Rectangle 52">
                <a:extLst>
                  <a:ext uri="{FF2B5EF4-FFF2-40B4-BE49-F238E27FC236}">
                    <a16:creationId xmlns="" xmlns:a16="http://schemas.microsoft.com/office/drawing/2014/main" id="{496EA198-57FF-41C4-B343-7F06442E783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465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3" name="Rectangle 51">
                <a:extLst>
                  <a:ext uri="{FF2B5EF4-FFF2-40B4-BE49-F238E27FC236}">
                    <a16:creationId xmlns="" xmlns:a16="http://schemas.microsoft.com/office/drawing/2014/main" id="{707AC387-CF34-4433-99AC-724BA7D4460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749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4" name="Rectangle 50">
                <a:extLst>
                  <a:ext uri="{FF2B5EF4-FFF2-40B4-BE49-F238E27FC236}">
                    <a16:creationId xmlns="" xmlns:a16="http://schemas.microsoft.com/office/drawing/2014/main" id="{A43186F9-A411-4FD5-9788-5FABDBC9B7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033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5" name="Rectangle 49">
                <a:extLst>
                  <a:ext uri="{FF2B5EF4-FFF2-40B4-BE49-F238E27FC236}">
                    <a16:creationId xmlns="" xmlns:a16="http://schemas.microsoft.com/office/drawing/2014/main" id="{90F04297-CFC1-4B6D-90B0-9484025CD76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317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" name="Rectangle 48">
                <a:extLst>
                  <a:ext uri="{FF2B5EF4-FFF2-40B4-BE49-F238E27FC236}">
                    <a16:creationId xmlns="" xmlns:a16="http://schemas.microsoft.com/office/drawing/2014/main" id="{4D19C9C2-685D-4B08-A2CE-2B2F49ECE9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601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7" name="Rectangle 47">
                <a:extLst>
                  <a:ext uri="{FF2B5EF4-FFF2-40B4-BE49-F238E27FC236}">
                    <a16:creationId xmlns="" xmlns:a16="http://schemas.microsoft.com/office/drawing/2014/main" id="{1C0BA841-6EFD-478D-ADBD-885088CA0DE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885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8" name="Rectangle 46">
                <a:extLst>
                  <a:ext uri="{FF2B5EF4-FFF2-40B4-BE49-F238E27FC236}">
                    <a16:creationId xmlns="" xmlns:a16="http://schemas.microsoft.com/office/drawing/2014/main" id="{A4223BDF-4995-4D80-ACC8-925A833242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69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9" name="Rectangle 45">
                <a:extLst>
                  <a:ext uri="{FF2B5EF4-FFF2-40B4-BE49-F238E27FC236}">
                    <a16:creationId xmlns="" xmlns:a16="http://schemas.microsoft.com/office/drawing/2014/main" id="{398A0FB8-CB74-4127-ADC1-609472FF0338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453" y="7382"/>
                <a:ext cx="284" cy="2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34" name="AutoShape 43">
              <a:extLst>
                <a:ext uri="{FF2B5EF4-FFF2-40B4-BE49-F238E27FC236}">
                  <a16:creationId xmlns="" xmlns:a16="http://schemas.microsoft.com/office/drawing/2014/main" id="{CE1FCD82-6BA0-4B06-AD11-35AF05DF2A7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2473" y="9742"/>
              <a:ext cx="6126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Oval 42">
              <a:extLst>
                <a:ext uri="{FF2B5EF4-FFF2-40B4-BE49-F238E27FC236}">
                  <a16:creationId xmlns="" xmlns:a16="http://schemas.microsoft.com/office/drawing/2014/main" id="{4214C50B-37B3-4629-85F4-F6EAC0E011D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01" y="9689"/>
              <a:ext cx="102" cy="1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Oval 41">
              <a:extLst>
                <a:ext uri="{FF2B5EF4-FFF2-40B4-BE49-F238E27FC236}">
                  <a16:creationId xmlns="" xmlns:a16="http://schemas.microsoft.com/office/drawing/2014/main" id="{232E1FA1-4688-4551-979F-6AA745B6C7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98" y="9689"/>
              <a:ext cx="102" cy="1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7" name="Text Box 40">
              <a:extLst>
                <a:ext uri="{FF2B5EF4-FFF2-40B4-BE49-F238E27FC236}">
                  <a16:creationId xmlns="" xmlns:a16="http://schemas.microsoft.com/office/drawing/2014/main" id="{A8B42611-845F-4EF8-A691-08152E8470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6" y="9272"/>
              <a:ext cx="519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Oval 39">
              <a:extLst>
                <a:ext uri="{FF2B5EF4-FFF2-40B4-BE49-F238E27FC236}">
                  <a16:creationId xmlns="" xmlns:a16="http://schemas.microsoft.com/office/drawing/2014/main" id="{CDFB10EC-82F2-4040-A8A5-C712028AB1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65" y="9689"/>
              <a:ext cx="102" cy="10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60" name="Группа 57">
            <a:extLst>
              <a:ext uri="{FF2B5EF4-FFF2-40B4-BE49-F238E27FC236}">
                <a16:creationId xmlns="" xmlns:a16="http://schemas.microsoft.com/office/drawing/2014/main" id="{30433235-CB96-42FA-98BB-AB2B4C267F0B}"/>
              </a:ext>
            </a:extLst>
          </p:cNvPr>
          <p:cNvGrpSpPr>
            <a:grpSpLocks/>
          </p:cNvGrpSpPr>
          <p:nvPr/>
        </p:nvGrpSpPr>
        <p:grpSpPr bwMode="auto">
          <a:xfrm>
            <a:off x="1747433" y="5147658"/>
            <a:ext cx="5546726" cy="550863"/>
            <a:chOff x="1653" y="6296"/>
            <a:chExt cx="8734" cy="867"/>
          </a:xfrm>
        </p:grpSpPr>
        <p:grpSp>
          <p:nvGrpSpPr>
            <p:cNvPr id="261" name="Group 69">
              <a:extLst>
                <a:ext uri="{FF2B5EF4-FFF2-40B4-BE49-F238E27FC236}">
                  <a16:creationId xmlns="" xmlns:a16="http://schemas.microsoft.com/office/drawing/2014/main" id="{E5E958D4-342E-4E02-954C-241E94C7EF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53" y="6296"/>
              <a:ext cx="8734" cy="794"/>
              <a:chOff x="1601" y="6296"/>
              <a:chExt cx="8734" cy="794"/>
            </a:xfrm>
          </p:grpSpPr>
          <p:grpSp>
            <p:nvGrpSpPr>
              <p:cNvPr id="265" name="Group 70">
                <a:extLst>
                  <a:ext uri="{FF2B5EF4-FFF2-40B4-BE49-F238E27FC236}">
                    <a16:creationId xmlns="" xmlns:a16="http://schemas.microsoft.com/office/drawing/2014/main" id="{9233CB8D-FD1F-45D2-ADC2-361199F5E2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01" y="6296"/>
                <a:ext cx="8734" cy="794"/>
                <a:chOff x="1588" y="4367"/>
                <a:chExt cx="8734" cy="794"/>
              </a:xfrm>
            </p:grpSpPr>
            <p:sp>
              <p:nvSpPr>
                <p:cNvPr id="270" name="Line 71">
                  <a:extLst>
                    <a:ext uri="{FF2B5EF4-FFF2-40B4-BE49-F238E27FC236}">
                      <a16:creationId xmlns="" xmlns:a16="http://schemas.microsoft.com/office/drawing/2014/main" id="{FD0E21F8-F700-4463-BBDC-CFE2ED545E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8" y="4367"/>
                  <a:ext cx="8734" cy="0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1" name="Line 72">
                  <a:extLst>
                    <a:ext uri="{FF2B5EF4-FFF2-40B4-BE49-F238E27FC236}">
                      <a16:creationId xmlns="" xmlns:a16="http://schemas.microsoft.com/office/drawing/2014/main" id="{2D24F97A-2988-43A9-9958-C22657A580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8" y="4764"/>
                  <a:ext cx="8734" cy="0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2" name="Line 73">
                  <a:extLst>
                    <a:ext uri="{FF2B5EF4-FFF2-40B4-BE49-F238E27FC236}">
                      <a16:creationId xmlns="" xmlns:a16="http://schemas.microsoft.com/office/drawing/2014/main" id="{BB60A326-32AC-4AF1-8083-10F5FBE75E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8" y="5161"/>
                  <a:ext cx="8734" cy="0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3" name="Line 74">
                  <a:extLst>
                    <a:ext uri="{FF2B5EF4-FFF2-40B4-BE49-F238E27FC236}">
                      <a16:creationId xmlns="" xmlns:a16="http://schemas.microsoft.com/office/drawing/2014/main" id="{A9B95C6D-6557-47F4-B76E-5008798C96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88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4" name="Line 75">
                  <a:extLst>
                    <a:ext uri="{FF2B5EF4-FFF2-40B4-BE49-F238E27FC236}">
                      <a16:creationId xmlns="" xmlns:a16="http://schemas.microsoft.com/office/drawing/2014/main" id="{632968F6-A4D0-4E74-B392-359C2EA29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85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5" name="Line 76">
                  <a:extLst>
                    <a:ext uri="{FF2B5EF4-FFF2-40B4-BE49-F238E27FC236}">
                      <a16:creationId xmlns="" xmlns:a16="http://schemas.microsoft.com/office/drawing/2014/main" id="{D2E6E19E-CD8D-4050-A58C-88E2C7FEFD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82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6" name="Line 77">
                  <a:extLst>
                    <a:ext uri="{FF2B5EF4-FFF2-40B4-BE49-F238E27FC236}">
                      <a16:creationId xmlns="" xmlns:a16="http://schemas.microsoft.com/office/drawing/2014/main" id="{9BDE4F05-D5F7-493E-B30B-12A69AFCE1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79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7" name="Line 78">
                  <a:extLst>
                    <a:ext uri="{FF2B5EF4-FFF2-40B4-BE49-F238E27FC236}">
                      <a16:creationId xmlns="" xmlns:a16="http://schemas.microsoft.com/office/drawing/2014/main" id="{88C33526-8D33-420C-9DCA-217F922A15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76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8" name="Line 79">
                  <a:extLst>
                    <a:ext uri="{FF2B5EF4-FFF2-40B4-BE49-F238E27FC236}">
                      <a16:creationId xmlns="" xmlns:a16="http://schemas.microsoft.com/office/drawing/2014/main" id="{9CC021D1-E571-4FD3-9B16-EF8E6EBA3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73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9" name="Line 80">
                  <a:extLst>
                    <a:ext uri="{FF2B5EF4-FFF2-40B4-BE49-F238E27FC236}">
                      <a16:creationId xmlns="" xmlns:a16="http://schemas.microsoft.com/office/drawing/2014/main" id="{B9870A15-B2FB-48EF-8876-78E92923E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70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0" name="Line 81">
                  <a:extLst>
                    <a:ext uri="{FF2B5EF4-FFF2-40B4-BE49-F238E27FC236}">
                      <a16:creationId xmlns="" xmlns:a16="http://schemas.microsoft.com/office/drawing/2014/main" id="{9A390292-6CBE-45F0-B148-E79DD2CFCA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67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1" name="Line 82">
                  <a:extLst>
                    <a:ext uri="{FF2B5EF4-FFF2-40B4-BE49-F238E27FC236}">
                      <a16:creationId xmlns="" xmlns:a16="http://schemas.microsoft.com/office/drawing/2014/main" id="{51D96085-7E74-4887-95A2-11714CF387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64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2" name="Line 83">
                  <a:extLst>
                    <a:ext uri="{FF2B5EF4-FFF2-40B4-BE49-F238E27FC236}">
                      <a16:creationId xmlns="" xmlns:a16="http://schemas.microsoft.com/office/drawing/2014/main" id="{4CC18C7B-F94B-4E4B-AE2B-6755538294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161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3" name="Line 84">
                  <a:extLst>
                    <a:ext uri="{FF2B5EF4-FFF2-40B4-BE49-F238E27FC236}">
                      <a16:creationId xmlns="" xmlns:a16="http://schemas.microsoft.com/office/drawing/2014/main" id="{E55ABF7C-D091-4210-8327-CB463B3D38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58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4" name="Line 85">
                  <a:extLst>
                    <a:ext uri="{FF2B5EF4-FFF2-40B4-BE49-F238E27FC236}">
                      <a16:creationId xmlns="" xmlns:a16="http://schemas.microsoft.com/office/drawing/2014/main" id="{B091B7D6-A0BC-42DB-AF91-F770ED9C9A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55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5" name="Line 86">
                  <a:extLst>
                    <a:ext uri="{FF2B5EF4-FFF2-40B4-BE49-F238E27FC236}">
                      <a16:creationId xmlns="" xmlns:a16="http://schemas.microsoft.com/office/drawing/2014/main" id="{F4AB9575-9BE4-4A69-B3A5-4B0B22EC21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52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6" name="Line 87">
                  <a:extLst>
                    <a:ext uri="{FF2B5EF4-FFF2-40B4-BE49-F238E27FC236}">
                      <a16:creationId xmlns="" xmlns:a16="http://schemas.microsoft.com/office/drawing/2014/main" id="{A3AB7FF0-75E7-4D40-98F6-05016D0B4E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49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7" name="Line 88">
                  <a:extLst>
                    <a:ext uri="{FF2B5EF4-FFF2-40B4-BE49-F238E27FC236}">
                      <a16:creationId xmlns="" xmlns:a16="http://schemas.microsoft.com/office/drawing/2014/main" id="{BAC357F7-777A-4F28-91C1-8FBD68B4EF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146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8" name="Line 89">
                  <a:extLst>
                    <a:ext uri="{FF2B5EF4-FFF2-40B4-BE49-F238E27FC236}">
                      <a16:creationId xmlns="" xmlns:a16="http://schemas.microsoft.com/office/drawing/2014/main" id="{DEDAC27E-05AE-49DE-B963-1908EF00FC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43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9" name="Line 90">
                  <a:extLst>
                    <a:ext uri="{FF2B5EF4-FFF2-40B4-BE49-F238E27FC236}">
                      <a16:creationId xmlns="" xmlns:a16="http://schemas.microsoft.com/office/drawing/2014/main" id="{CB114D8C-12BB-40C8-8919-D8D649FFCF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40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0" name="Line 91">
                  <a:extLst>
                    <a:ext uri="{FF2B5EF4-FFF2-40B4-BE49-F238E27FC236}">
                      <a16:creationId xmlns="" xmlns:a16="http://schemas.microsoft.com/office/drawing/2014/main" id="{BF599B5A-730A-41EA-9306-0A44A910A0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337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1" name="Line 92">
                  <a:extLst>
                    <a:ext uri="{FF2B5EF4-FFF2-40B4-BE49-F238E27FC236}">
                      <a16:creationId xmlns="" xmlns:a16="http://schemas.microsoft.com/office/drawing/2014/main" id="{31A1CC00-A109-4E03-8ED6-B14AC87C7F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34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2" name="Line 93">
                  <a:extLst>
                    <a:ext uri="{FF2B5EF4-FFF2-40B4-BE49-F238E27FC236}">
                      <a16:creationId xmlns="" xmlns:a16="http://schemas.microsoft.com/office/drawing/2014/main" id="{DDFD6353-5294-48D9-A58A-8724DBA070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131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3" name="Line 94">
                  <a:extLst>
                    <a:ext uri="{FF2B5EF4-FFF2-40B4-BE49-F238E27FC236}">
                      <a16:creationId xmlns="" xmlns:a16="http://schemas.microsoft.com/office/drawing/2014/main" id="{0C5B665D-F132-4E6A-BC6C-122D3064FA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528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4" name="Line 95">
                  <a:extLst>
                    <a:ext uri="{FF2B5EF4-FFF2-40B4-BE49-F238E27FC236}">
                      <a16:creationId xmlns="" xmlns:a16="http://schemas.microsoft.com/office/drawing/2014/main" id="{CA090B87-6BB6-428A-BCB6-0B84A8A691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925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5" name="Line 96">
                  <a:extLst>
                    <a:ext uri="{FF2B5EF4-FFF2-40B4-BE49-F238E27FC236}">
                      <a16:creationId xmlns="" xmlns:a16="http://schemas.microsoft.com/office/drawing/2014/main" id="{945852C4-016C-4FFA-9B61-1FF9E86290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322" y="4367"/>
                  <a:ext cx="0" cy="794"/>
                </a:xfrm>
                <a:prstGeom prst="line">
                  <a:avLst/>
                </a:prstGeom>
                <a:noFill/>
                <a:ln w="3175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66" name="Line 97">
                <a:extLst>
                  <a:ext uri="{FF2B5EF4-FFF2-40B4-BE49-F238E27FC236}">
                    <a16:creationId xmlns="" xmlns:a16="http://schemas.microsoft.com/office/drawing/2014/main" id="{28181A79-A21A-4CC0-AA0C-FA68D39F8C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1" y="6699"/>
                <a:ext cx="87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7" name="Oval 98">
                <a:extLst>
                  <a:ext uri="{FF2B5EF4-FFF2-40B4-BE49-F238E27FC236}">
                    <a16:creationId xmlns="" xmlns:a16="http://schemas.microsoft.com/office/drawing/2014/main" id="{D346DDCA-DD5C-4680-8585-40E515C86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" y="6654"/>
                <a:ext cx="90" cy="9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8" name="Oval 99">
                <a:extLst>
                  <a:ext uri="{FF2B5EF4-FFF2-40B4-BE49-F238E27FC236}">
                    <a16:creationId xmlns="" xmlns:a16="http://schemas.microsoft.com/office/drawing/2014/main" id="{E0EC726E-4FF1-4629-87FB-4EBCE9F0CD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93" y="6654"/>
                <a:ext cx="90" cy="9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9" name="Oval 100">
                <a:extLst>
                  <a:ext uri="{FF2B5EF4-FFF2-40B4-BE49-F238E27FC236}">
                    <a16:creationId xmlns="" xmlns:a16="http://schemas.microsoft.com/office/drawing/2014/main" id="{EBD61ABB-6D8E-4D7E-ADAE-3CB1152131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6" y="6654"/>
                <a:ext cx="90" cy="9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62" name="Text Box 101">
              <a:extLst>
                <a:ext uri="{FF2B5EF4-FFF2-40B4-BE49-F238E27FC236}">
                  <a16:creationId xmlns="" xmlns:a16="http://schemas.microsoft.com/office/drawing/2014/main" id="{A156120A-3FD6-4EB6-82B0-8603293361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6688"/>
              <a:ext cx="462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3" name="Text Box 102">
              <a:extLst>
                <a:ext uri="{FF2B5EF4-FFF2-40B4-BE49-F238E27FC236}">
                  <a16:creationId xmlns="" xmlns:a16="http://schemas.microsoft.com/office/drawing/2014/main" id="{1BA00B6F-240C-456B-8166-9812CEDE4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0" y="6688"/>
              <a:ext cx="1246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 – </a:t>
              </a: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</a:t>
              </a:r>
            </a:p>
          </p:txBody>
        </p:sp>
        <p:sp>
          <p:nvSpPr>
            <p:cNvPr id="264" name="Text Box 103">
              <a:extLst>
                <a:ext uri="{FF2B5EF4-FFF2-40B4-BE49-F238E27FC236}">
                  <a16:creationId xmlns="" xmlns:a16="http://schemas.microsoft.com/office/drawing/2014/main" id="{0F7CA7D0-6A19-4F95-8E4A-08E9DC904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1" y="6688"/>
              <a:ext cx="1246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 + </a:t>
              </a: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</a:t>
              </a:r>
            </a:p>
          </p:txBody>
        </p:sp>
      </p:grpSp>
      <p:sp>
        <p:nvSpPr>
          <p:cNvPr id="296" name="Rectangle 295">
            <a:extLst>
              <a:ext uri="{FF2B5EF4-FFF2-40B4-BE49-F238E27FC236}">
                <a16:creationId xmlns="" xmlns:a16="http://schemas.microsoft.com/office/drawing/2014/main" id="{4BF31926-F7DF-40BA-857A-8592F03D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791" y="8055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На координатной прямой определи  координату точки </a:t>
            </a:r>
            <a:r>
              <a:rPr kumimoji="0" lang="en-US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7" name="Rectangle 299">
            <a:extLst>
              <a:ext uri="{FF2B5EF4-FFF2-40B4-BE49-F238E27FC236}">
                <a16:creationId xmlns="" xmlns:a16="http://schemas.microsoft.com/office/drawing/2014/main" id="{A9F46E72-5E0A-40C6-9C45-ABF41E275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585" y="2217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 координату точки А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angle 303">
            <a:extLst>
              <a:ext uri="{FF2B5EF4-FFF2-40B4-BE49-F238E27FC236}">
                <a16:creationId xmlns="" xmlns:a16="http://schemas.microsoft.com/office/drawing/2014/main" id="{E9754AA8-97DB-4BBD-B0F2-9EE872786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967" y="4197216"/>
            <a:ext cx="779856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Значком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обозначено какое-то число. На координатной прямой отмечены сумма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15 + 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разность 15 –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Отметь на этой же координатной прямой число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9" name="Прямоугольник 298"/>
              <p:cNvSpPr/>
              <p:nvPr/>
            </p:nvSpPr>
            <p:spPr>
              <a:xfrm>
                <a:off x="5443197" y="3351715"/>
                <a:ext cx="365806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/>
                          </m:ctrlPr>
                        </m:fPr>
                        <m:num>
                          <m:r>
                            <a:rPr lang="ru-RU" i="1"/>
                            <m:t>6</m:t>
                          </m:r>
                        </m:num>
                        <m:den>
                          <m:r>
                            <a:rPr lang="ru-RU" i="1"/>
                            <m:t>7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99" name="Прямоугольник 2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197" y="3351715"/>
                <a:ext cx="365806" cy="61177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038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36199D1-306F-4B19-86AC-E35491CD7B47}"/>
              </a:ext>
            </a:extLst>
          </p:cNvPr>
          <p:cNvSpPr/>
          <p:nvPr/>
        </p:nvSpPr>
        <p:spPr>
          <a:xfrm>
            <a:off x="3048000" y="1958726"/>
            <a:ext cx="6096000" cy="29405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Найдите 25% от 160.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Книга стоила 100 рублей. Ее цену повысили на 20%, а потом снизили на 20%. Сколько стала стоить книга?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О трех положительных числах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известно, что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от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&gt;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от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&gt;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от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Запишите числа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порядке убывания (от большего к меньшему).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441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17A279C-7749-4CEB-A451-28D6CD3E6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83" y="1130374"/>
            <a:ext cx="7410376" cy="44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2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00583"/>
            <a:ext cx="6413500" cy="552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45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14838E9-C8A6-415A-A016-75F58CAA1990}"/>
              </a:ext>
            </a:extLst>
          </p:cNvPr>
          <p:cNvSpPr/>
          <p:nvPr/>
        </p:nvSpPr>
        <p:spPr>
          <a:xfrm>
            <a:off x="1686187" y="800627"/>
            <a:ext cx="7793372" cy="4464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На одной стороне улицы 8 домов, а на другой на 5 домов больше. Сколько всего домов на этой улице?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На левой стороне улицы находятся дома с нечетными номерами от 1 до 15, а на правой стороне – дома с четными номерами от 2 до 14. Сколько домов на этой улице?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14  	Б) 15  	В) 26  	Г) 29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На левой стороне улицы находятся дома с нечетными номерами от 1 до 201, а на правой стороне – дома с четными номерами от 2 до 190. Сколько домов на этой улице?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1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13376659-A782-4C64-88FF-164294812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90" y="912754"/>
            <a:ext cx="103352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Чему равна площадь прямоугольника, длина которого 10 см, а ширина в 2 раза меньше?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А) 15 см2		Б) 30 см2		В) 50 см2		Г) 80 см2.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Все стороны прямоугольника уменьшили в 2 раза. Во сколько раз уменьшилась площадь прямоугольника?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А) в 2 раза	Б) в 4 раза	В) в 8 раз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Г) Для ответа не хватает данных о длине сторон исходного прямоугольника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Известно, что площадь квадрата со стороной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4 раза больше площади квадрата со стороной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(см. чертеж).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Найди </a:t>
            </a: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073" name="Picture 9">
            <a:extLst>
              <a:ext uri="{FF2B5EF4-FFF2-40B4-BE49-F238E27FC236}">
                <a16:creationId xmlns="" xmlns:a16="http://schemas.microsoft.com/office/drawing/2014/main" id="{39073AEB-A4F0-4705-A106-028604F50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706" y="4005743"/>
            <a:ext cx="24479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C800942B-C86B-4118-B04B-5D828B45B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178" y="44675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4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1F65EC3-A9EE-4909-B4FD-98FE5F567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949" y="884093"/>
            <a:ext cx="1033559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Автомобиль за первый час проехал 60 км, а за второй час проехал на 10 км больше. Сколько километров проехал автомобиль  за второй час?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Ответ: _____ км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Автомобиль за первый час проехал 60 км, а за каждый следующий час проезжал на 10 км больше, чем за предыдущий. Сколько часов потребовалось автомобилю, чтобы проехать 210 километров?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Ответ: 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Дополни вопрос к задаче, так, чтобы она решалась выражением 70 + 5 · 6.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Автомобиль за первый час проехал 70 км, а за каждый следующий час проезжал на 5 км больше, чем за предыдущий. Какое расстояние проедет автомобиль   …    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А) за 5 часов?	Г) за пятый час?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Б) за 6 часов?	Д) за шестой час?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В) за 7 часов?	Е) за седьмой час?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159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25835AEE-790A-4CCC-995D-727FDFFC57FC}"/>
              </a:ext>
            </a:extLst>
          </p:cNvPr>
          <p:cNvGrpSpPr>
            <a:grpSpLocks/>
          </p:cNvGrpSpPr>
          <p:nvPr/>
        </p:nvGrpSpPr>
        <p:grpSpPr bwMode="auto">
          <a:xfrm>
            <a:off x="9751122" y="5023076"/>
            <a:ext cx="1793516" cy="1075956"/>
            <a:chOff x="5081" y="2460"/>
            <a:chExt cx="4717" cy="3022"/>
          </a:xfrm>
        </p:grpSpPr>
        <p:grpSp>
          <p:nvGrpSpPr>
            <p:cNvPr id="3" name="Group 4">
              <a:extLst>
                <a:ext uri="{FF2B5EF4-FFF2-40B4-BE49-F238E27FC236}">
                  <a16:creationId xmlns="" xmlns:a16="http://schemas.microsoft.com/office/drawing/2014/main" id="{940F9D40-B7C6-45AE-B570-47DA869E97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76" y="2460"/>
              <a:ext cx="3022" cy="3022"/>
              <a:chOff x="2543" y="12118"/>
              <a:chExt cx="3022" cy="3022"/>
            </a:xfrm>
          </p:grpSpPr>
          <p:sp>
            <p:nvSpPr>
              <p:cNvPr id="6" name="Oval 8">
                <a:extLst>
                  <a:ext uri="{FF2B5EF4-FFF2-40B4-BE49-F238E27FC236}">
                    <a16:creationId xmlns="" xmlns:a16="http://schemas.microsoft.com/office/drawing/2014/main" id="{2DE69E51-657E-4620-B98A-FC27FB8C968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694" y="13269"/>
                <a:ext cx="720" cy="72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Oval 7">
                <a:extLst>
                  <a:ext uri="{FF2B5EF4-FFF2-40B4-BE49-F238E27FC236}">
                    <a16:creationId xmlns="" xmlns:a16="http://schemas.microsoft.com/office/drawing/2014/main" id="{9240C9A3-CDC8-4441-867A-5E3A0C3913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12909"/>
                <a:ext cx="1440" cy="144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Oval 6">
                <a:extLst>
                  <a:ext uri="{FF2B5EF4-FFF2-40B4-BE49-F238E27FC236}">
                    <a16:creationId xmlns="" xmlns:a16="http://schemas.microsoft.com/office/drawing/2014/main" id="{2CDC2B03-1C66-498A-8DBF-D63FF8EDD1F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974" y="12549"/>
                <a:ext cx="2160" cy="21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Oval 5">
                <a:extLst>
                  <a:ext uri="{FF2B5EF4-FFF2-40B4-BE49-F238E27FC236}">
                    <a16:creationId xmlns="" xmlns:a16="http://schemas.microsoft.com/office/drawing/2014/main" id="{A259BD8D-5CDB-411A-A817-0D0022BEB89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543" y="12118"/>
                <a:ext cx="3022" cy="302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E0E4559F-AB9D-4753-AE44-E5D632A1E4C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124" y="327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Text Box 2">
              <a:extLst>
                <a:ext uri="{FF2B5EF4-FFF2-40B4-BE49-F238E27FC236}">
                  <a16:creationId xmlns="" xmlns:a16="http://schemas.microsoft.com/office/drawing/2014/main" id="{65278AC1-11DE-4A8E-98B1-47AE98401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1" y="3307"/>
              <a:ext cx="45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" name="Group 31">
            <a:extLst>
              <a:ext uri="{FF2B5EF4-FFF2-40B4-BE49-F238E27FC236}">
                <a16:creationId xmlns="" xmlns:a16="http://schemas.microsoft.com/office/drawing/2014/main" id="{82AA3C09-4C38-43F0-9886-39266B3E8DF8}"/>
              </a:ext>
            </a:extLst>
          </p:cNvPr>
          <p:cNvGrpSpPr>
            <a:grpSpLocks/>
          </p:cNvGrpSpPr>
          <p:nvPr/>
        </p:nvGrpSpPr>
        <p:grpSpPr bwMode="auto">
          <a:xfrm>
            <a:off x="9083826" y="1052791"/>
            <a:ext cx="1191668" cy="1142881"/>
            <a:chOff x="3706" y="2962"/>
            <a:chExt cx="1816" cy="1787"/>
          </a:xfrm>
        </p:grpSpPr>
        <p:sp>
          <p:nvSpPr>
            <p:cNvPr id="11" name="AutoShape 34">
              <a:extLst>
                <a:ext uri="{FF2B5EF4-FFF2-40B4-BE49-F238E27FC236}">
                  <a16:creationId xmlns="" xmlns:a16="http://schemas.microsoft.com/office/drawing/2014/main" id="{1B222764-2AC9-4520-BEFA-B00C03E5D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6" y="3368"/>
              <a:ext cx="1759" cy="1381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33">
              <a:extLst>
                <a:ext uri="{FF2B5EF4-FFF2-40B4-BE49-F238E27FC236}">
                  <a16:creationId xmlns="" xmlns:a16="http://schemas.microsoft.com/office/drawing/2014/main" id="{3F454E94-9C91-4847-8641-8778F434DF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23" y="3245"/>
              <a:ext cx="1299" cy="12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32">
              <a:extLst>
                <a:ext uri="{FF2B5EF4-FFF2-40B4-BE49-F238E27FC236}">
                  <a16:creationId xmlns="" xmlns:a16="http://schemas.microsoft.com/office/drawing/2014/main" id="{F81B8374-9FCF-4A83-879F-BA3A833E5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5" y="2962"/>
              <a:ext cx="1440" cy="144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4" name="Group 9">
            <a:extLst>
              <a:ext uri="{FF2B5EF4-FFF2-40B4-BE49-F238E27FC236}">
                <a16:creationId xmlns="" xmlns:a16="http://schemas.microsoft.com/office/drawing/2014/main" id="{A12AD6E4-CD60-4CF9-8124-D1D60DF84902}"/>
              </a:ext>
            </a:extLst>
          </p:cNvPr>
          <p:cNvGrpSpPr>
            <a:grpSpLocks/>
          </p:cNvGrpSpPr>
          <p:nvPr/>
        </p:nvGrpSpPr>
        <p:grpSpPr bwMode="auto">
          <a:xfrm>
            <a:off x="6177415" y="2870570"/>
            <a:ext cx="3870506" cy="1161939"/>
            <a:chOff x="2508" y="5455"/>
            <a:chExt cx="7505" cy="2803"/>
          </a:xfrm>
        </p:grpSpPr>
        <p:grpSp>
          <p:nvGrpSpPr>
            <p:cNvPr id="15" name="Group 28">
              <a:extLst>
                <a:ext uri="{FF2B5EF4-FFF2-40B4-BE49-F238E27FC236}">
                  <a16:creationId xmlns="" xmlns:a16="http://schemas.microsoft.com/office/drawing/2014/main" id="{BB09EC0C-84CD-4303-9524-785644D4D3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9" y="5455"/>
              <a:ext cx="1322" cy="850"/>
              <a:chOff x="5030" y="2342"/>
              <a:chExt cx="1322" cy="850"/>
            </a:xfrm>
          </p:grpSpPr>
          <p:sp>
            <p:nvSpPr>
              <p:cNvPr id="34" name="Rectangle 30">
                <a:extLst>
                  <a:ext uri="{FF2B5EF4-FFF2-40B4-BE49-F238E27FC236}">
                    <a16:creationId xmlns="" xmlns:a16="http://schemas.microsoft.com/office/drawing/2014/main" id="{BA7ABE3A-283E-4F8E-997A-C7E64ED2D8D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502" y="2342"/>
                <a:ext cx="850" cy="8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Rectangle 29">
                <a:extLst>
                  <a:ext uri="{FF2B5EF4-FFF2-40B4-BE49-F238E27FC236}">
                    <a16:creationId xmlns="" xmlns:a16="http://schemas.microsoft.com/office/drawing/2014/main" id="{94BE0E66-5B82-4B1F-A6DC-650822F46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0" y="2529"/>
                <a:ext cx="323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</a:t>
                </a:r>
                <a:endParaRPr kumimoji="0" lang="ru-RU" alt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" name="Group 25">
              <a:extLst>
                <a:ext uri="{FF2B5EF4-FFF2-40B4-BE49-F238E27FC236}">
                  <a16:creationId xmlns="" xmlns:a16="http://schemas.microsoft.com/office/drawing/2014/main" id="{3DD57C6A-4837-4165-B249-D7CC51874F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06" y="5455"/>
              <a:ext cx="1607" cy="850"/>
              <a:chOff x="8406" y="2618"/>
              <a:chExt cx="1607" cy="850"/>
            </a:xfrm>
          </p:grpSpPr>
          <p:sp>
            <p:nvSpPr>
              <p:cNvPr id="32" name="AutoShape 27">
                <a:extLst>
                  <a:ext uri="{FF2B5EF4-FFF2-40B4-BE49-F238E27FC236}">
                    <a16:creationId xmlns="" xmlns:a16="http://schemas.microsoft.com/office/drawing/2014/main" id="{57C824D5-5600-466E-9CD0-C36CFC83462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862" y="2618"/>
                <a:ext cx="1151" cy="850"/>
              </a:xfrm>
              <a:prstGeom prst="roundRect">
                <a:avLst>
                  <a:gd name="adj" fmla="val 2552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Rectangle 26">
                <a:extLst>
                  <a:ext uri="{FF2B5EF4-FFF2-40B4-BE49-F238E27FC236}">
                    <a16:creationId xmlns="" xmlns:a16="http://schemas.microsoft.com/office/drawing/2014/main" id="{6E3B74F9-8D16-43C6-BA01-D7EF44224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06" y="2805"/>
                <a:ext cx="323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ru-RU" alt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" name="Group 22">
              <a:extLst>
                <a:ext uri="{FF2B5EF4-FFF2-40B4-BE49-F238E27FC236}">
                  <a16:creationId xmlns="" xmlns:a16="http://schemas.microsoft.com/office/drawing/2014/main" id="{1A815275-1833-4A44-BCE1-A689FF514A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8" y="7781"/>
              <a:ext cx="5345" cy="477"/>
              <a:chOff x="6131" y="3808"/>
              <a:chExt cx="5345" cy="477"/>
            </a:xfrm>
          </p:grpSpPr>
          <p:sp>
            <p:nvSpPr>
              <p:cNvPr id="30" name="Rectangle 24">
                <a:extLst>
                  <a:ext uri="{FF2B5EF4-FFF2-40B4-BE49-F238E27FC236}">
                    <a16:creationId xmlns="" xmlns:a16="http://schemas.microsoft.com/office/drawing/2014/main" id="{DA269E32-CCAB-4C90-903C-88F0FC77F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8" y="3967"/>
                <a:ext cx="4898" cy="1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Rectangle 23">
                <a:extLst>
                  <a:ext uri="{FF2B5EF4-FFF2-40B4-BE49-F238E27FC236}">
                    <a16:creationId xmlns="" xmlns:a16="http://schemas.microsoft.com/office/drawing/2014/main" id="{264366EE-DEF4-4274-A401-30DC6BD15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1" y="3808"/>
                <a:ext cx="323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</a:t>
                </a:r>
                <a:endParaRPr kumimoji="0" lang="ru-RU" alt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8" name="Group 15">
              <a:extLst>
                <a:ext uri="{FF2B5EF4-FFF2-40B4-BE49-F238E27FC236}">
                  <a16:creationId xmlns="" xmlns:a16="http://schemas.microsoft.com/office/drawing/2014/main" id="{BCA43949-27FB-4E59-B9EE-1A769EC208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1" y="5468"/>
              <a:ext cx="2427" cy="825"/>
              <a:chOff x="2088" y="2631"/>
              <a:chExt cx="2427" cy="825"/>
            </a:xfrm>
          </p:grpSpPr>
          <p:sp>
            <p:nvSpPr>
              <p:cNvPr id="24" name="Rectangle 21">
                <a:extLst>
                  <a:ext uri="{FF2B5EF4-FFF2-40B4-BE49-F238E27FC236}">
                    <a16:creationId xmlns="" xmlns:a16="http://schemas.microsoft.com/office/drawing/2014/main" id="{7453AA4D-61CB-4DD4-9D43-F28DD2A65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2805"/>
                <a:ext cx="323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ru-RU" alt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5" name="Group 16">
                <a:extLst>
                  <a:ext uri="{FF2B5EF4-FFF2-40B4-BE49-F238E27FC236}">
                    <a16:creationId xmlns="" xmlns:a16="http://schemas.microsoft.com/office/drawing/2014/main" id="{6712A812-38A1-4837-85D7-02F0A7C479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2631"/>
                <a:ext cx="1965" cy="825"/>
                <a:chOff x="2550" y="2631"/>
                <a:chExt cx="1965" cy="825"/>
              </a:xfrm>
            </p:grpSpPr>
            <p:sp>
              <p:nvSpPr>
                <p:cNvPr id="26" name="Line 20">
                  <a:extLst>
                    <a:ext uri="{FF2B5EF4-FFF2-40B4-BE49-F238E27FC236}">
                      <a16:creationId xmlns="" xmlns:a16="http://schemas.microsoft.com/office/drawing/2014/main" id="{D3106435-5252-4440-90CC-314070971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50" y="3456"/>
                  <a:ext cx="196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" name="Line 19">
                  <a:extLst>
                    <a:ext uri="{FF2B5EF4-FFF2-40B4-BE49-F238E27FC236}">
                      <a16:creationId xmlns="" xmlns:a16="http://schemas.microsoft.com/office/drawing/2014/main" id="{9F7E0D43-C33D-4C9A-9649-9E6DBBAEEF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50" y="2631"/>
                  <a:ext cx="1463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" name="Line 18">
                  <a:extLst>
                    <a:ext uri="{FF2B5EF4-FFF2-40B4-BE49-F238E27FC236}">
                      <a16:creationId xmlns="" xmlns:a16="http://schemas.microsoft.com/office/drawing/2014/main" id="{79060265-5381-483E-8F22-50CA932EA3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550" y="2631"/>
                  <a:ext cx="0" cy="82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="" xmlns:a16="http://schemas.microsoft.com/office/drawing/2014/main" id="{39C3109D-9978-4E66-985D-85D3000397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20" y="2631"/>
                  <a:ext cx="492" cy="82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19" name="Group 12">
              <a:extLst>
                <a:ext uri="{FF2B5EF4-FFF2-40B4-BE49-F238E27FC236}">
                  <a16:creationId xmlns="" xmlns:a16="http://schemas.microsoft.com/office/drawing/2014/main" id="{7DCE5646-68FA-4DF1-A079-BC49F4CE31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08" y="6758"/>
              <a:ext cx="1815" cy="550"/>
              <a:chOff x="2741" y="3772"/>
              <a:chExt cx="1815" cy="550"/>
            </a:xfrm>
          </p:grpSpPr>
          <p:sp>
            <p:nvSpPr>
              <p:cNvPr id="22" name="Rectangle 14">
                <a:extLst>
                  <a:ext uri="{FF2B5EF4-FFF2-40B4-BE49-F238E27FC236}">
                    <a16:creationId xmlns="" xmlns:a16="http://schemas.microsoft.com/office/drawing/2014/main" id="{24D2BF79-A190-4CB9-AA7A-BF827AF491D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rot="-2141841">
                <a:off x="3207" y="3772"/>
                <a:ext cx="1349" cy="5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Rectangle 13">
                <a:extLst>
                  <a:ext uri="{FF2B5EF4-FFF2-40B4-BE49-F238E27FC236}">
                    <a16:creationId xmlns="" xmlns:a16="http://schemas.microsoft.com/office/drawing/2014/main" id="{E8F06FB3-871B-4FAF-B6DE-B36F2EA90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3808"/>
                <a:ext cx="323" cy="4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1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</a:t>
                </a:r>
                <a:endParaRPr kumimoji="0" lang="ru-RU" altLang="ru-RU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0" name="Rectangle 11">
              <a:extLst>
                <a:ext uri="{FF2B5EF4-FFF2-40B4-BE49-F238E27FC236}">
                  <a16:creationId xmlns="" xmlns:a16="http://schemas.microsoft.com/office/drawing/2014/main" id="{7DB9D6A1-EB0E-43F2-98D2-C938DDF291B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-2294350">
              <a:off x="7360" y="6440"/>
              <a:ext cx="1020" cy="10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Text Box 10">
              <a:extLst>
                <a:ext uri="{FF2B5EF4-FFF2-40B4-BE49-F238E27FC236}">
                  <a16:creationId xmlns="" xmlns:a16="http://schemas.microsoft.com/office/drawing/2014/main" id="{7A97D793-921D-465A-8CC8-4817DBCFC2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0" y="6920"/>
              <a:ext cx="63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</a:t>
              </a:r>
              <a:endPara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7FDF38BD-ECDE-455B-AE11-D5A7B5B71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02" y="673312"/>
            <a:ext cx="92821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1. Поставь точку так, чтобы она лежала внутри квадрата и треугольника и была вне круга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162D99F8-07EA-4CCD-86AB-3B0BC16A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20" y="2140166"/>
            <a:ext cx="74488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2. Какие из фигур, изображенных ниже, являются прямоугольниками?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   Отметь все правильные ответы.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45">
            <a:extLst>
              <a:ext uri="{FF2B5EF4-FFF2-40B4-BE49-F238E27FC236}">
                <a16:creationId xmlns="" xmlns:a16="http://schemas.microsoft.com/office/drawing/2014/main" id="{DBC0FADF-AC95-4CDB-A54B-30CE78D5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78" y="4254434"/>
            <a:ext cx="93820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 На рисунке изображены 4 окружности и точка В. Проведи луч через точку В так, чтобы с двумя окружностями он имел по одной точке пересечения, а с двумя другими окружностями – по две точки пересечения.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258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857C402-7BED-48CF-94BE-1C092F3A9A10}"/>
              </a:ext>
            </a:extLst>
          </p:cNvPr>
          <p:cNvSpPr/>
          <p:nvPr/>
        </p:nvSpPr>
        <p:spPr>
          <a:xfrm>
            <a:off x="1744910" y="1211089"/>
            <a:ext cx="8103765" cy="345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получится число, если 3035 разделить на 5?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равенстве   АВ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7= 147   буквы   А   и   В   заменяют цифры первого множителя. Найди  значение выражения   ВА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7,    в котором те же цифры поменяли местами.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Какой самый большой результат может получиться, если в сумме трёхзначных чисел A5B + BC3 заменить буквы цифрами (разные буквы заменяются разными цифрами)?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2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EAC142C2-0EB2-4337-8BFB-2F145FE6A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40685"/>
              </p:ext>
            </p:extLst>
          </p:nvPr>
        </p:nvGraphicFramePr>
        <p:xfrm>
          <a:off x="1129717" y="1511110"/>
          <a:ext cx="9932566" cy="40309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61689">
                  <a:extLst>
                    <a:ext uri="{9D8B030D-6E8A-4147-A177-3AD203B41FA5}">
                      <a16:colId xmlns="" xmlns:a16="http://schemas.microsoft.com/office/drawing/2014/main" val="2460412108"/>
                    </a:ext>
                  </a:extLst>
                </a:gridCol>
                <a:gridCol w="4328720">
                  <a:extLst>
                    <a:ext uri="{9D8B030D-6E8A-4147-A177-3AD203B41FA5}">
                      <a16:colId xmlns="" xmlns:a16="http://schemas.microsoft.com/office/drawing/2014/main" val="540137155"/>
                    </a:ext>
                  </a:extLst>
                </a:gridCol>
                <a:gridCol w="3842157">
                  <a:extLst>
                    <a:ext uri="{9D8B030D-6E8A-4147-A177-3AD203B41FA5}">
                      <a16:colId xmlns="" xmlns:a16="http://schemas.microsoft.com/office/drawing/2014/main" val="1818761213"/>
                    </a:ext>
                  </a:extLst>
                </a:gridCol>
              </a:tblGrid>
              <a:tr h="1628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Содержательные области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Средства математического действия (понятия, принципы, представления, алгоритмы, приемы, правила …)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4050814989"/>
                  </a:ext>
                </a:extLst>
              </a:tr>
              <a:tr h="369499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С. </a:t>
                      </a:r>
                      <a:r>
                        <a:rPr lang="ru-RU" sz="1000" u="sng" dirty="0">
                          <a:effectLst/>
                        </a:rPr>
                        <a:t>Числа и вычисления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Представление чисел и формальный аппарат вычислений.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С. 1. </a:t>
                      </a:r>
                      <a:r>
                        <a:rPr lang="ru-RU" sz="1000" u="sng">
                          <a:effectLst/>
                        </a:rPr>
                        <a:t>Натуральные числа и десятичные дроби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Запись многозначных чисел и десятичных дробей, действия с многозначными числами и десятичными дробями, сравнение десятичных дробей, перевод обыкновенных дробей в десятичные.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Позиционный принцип записи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3674865857"/>
                  </a:ext>
                </a:extLst>
              </a:tr>
              <a:tr h="410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С. 2. </a:t>
                      </a:r>
                      <a:r>
                        <a:rPr lang="ru-RU" sz="1000" u="sng">
                          <a:effectLst/>
                        </a:rPr>
                        <a:t>Делимость натуральных чисел и обыкновенные дроби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Делимость натуральных чисел, деление с остатком, сравнение обыкновенных дробей и смешанных чисел,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действия с обыкновенными дробями и смешанными числами, перевод десятичных дробей в обыкновенные.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Представление натурального числа в виде произведения простых множителей.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Основное свойство дроби.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Взаимно обратные числа.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1640222474"/>
                  </a:ext>
                </a:extLst>
              </a:tr>
              <a:tr h="245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С. 3. </a:t>
                      </a:r>
                      <a:r>
                        <a:rPr lang="ru-RU" sz="1000" u="sng">
                          <a:effectLst/>
                        </a:rPr>
                        <a:t>Положительные и отрицательные числа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Сравнение положительных и отрицательных чисел, действия с положительными и отрицательными числами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Модуль и знак числа (противоположные числа).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Алгебраическая сумма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1333372181"/>
                  </a:ext>
                </a:extLst>
              </a:tr>
              <a:tr h="576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С. 4.</a:t>
                      </a:r>
                      <a:r>
                        <a:rPr lang="ru-RU" sz="1000" u="sng" dirty="0">
                          <a:effectLst/>
                        </a:rPr>
                        <a:t>Выражения, уравнения, неравенства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Тождественные преобразования выражений (раскрытие скобок, постановка скобок). Алгебраический способ решения уравнений и неравенств (правило переноса членов из одной части уравнения или неравенства в другую, правила умножения обеих частей равенства или неравенства на одно и то же число).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Свойства арифметических действий.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Порядок выполнения действий.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Равносильность уравнений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693248574"/>
                  </a:ext>
                </a:extLst>
              </a:tr>
              <a:tr h="286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С. 5. </a:t>
                      </a:r>
                      <a:r>
                        <a:rPr lang="ru-RU" sz="1000" u="sng">
                          <a:effectLst/>
                        </a:rPr>
                        <a:t>Координатная прямая и координатная плоскость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Представление чисел на координатной прямой.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Промежутки на координатной прямой. Координаты точки на плоскости.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Координаты на прямой.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Декартова система координат на плоскости.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1871456633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04C9284-A13C-46E0-B3D5-3F92FE15EC00}"/>
              </a:ext>
            </a:extLst>
          </p:cNvPr>
          <p:cNvSpPr/>
          <p:nvPr/>
        </p:nvSpPr>
        <p:spPr>
          <a:xfrm>
            <a:off x="499652" y="422610"/>
            <a:ext cx="439761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Предварительная матрица для 5-6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374497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1324F206-1B4D-4320-963F-BDAB240C4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394735"/>
              </p:ext>
            </p:extLst>
          </p:nvPr>
        </p:nvGraphicFramePr>
        <p:xfrm>
          <a:off x="880145" y="260060"/>
          <a:ext cx="9932566" cy="5608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67062">
                  <a:extLst>
                    <a:ext uri="{9D8B030D-6E8A-4147-A177-3AD203B41FA5}">
                      <a16:colId xmlns="" xmlns:a16="http://schemas.microsoft.com/office/drawing/2014/main" val="3130331829"/>
                    </a:ext>
                  </a:extLst>
                </a:gridCol>
                <a:gridCol w="3623347">
                  <a:extLst>
                    <a:ext uri="{9D8B030D-6E8A-4147-A177-3AD203B41FA5}">
                      <a16:colId xmlns="" xmlns:a16="http://schemas.microsoft.com/office/drawing/2014/main" val="1238826111"/>
                    </a:ext>
                  </a:extLst>
                </a:gridCol>
                <a:gridCol w="3842157">
                  <a:extLst>
                    <a:ext uri="{9D8B030D-6E8A-4147-A177-3AD203B41FA5}">
                      <a16:colId xmlns="" xmlns:a16="http://schemas.microsoft.com/office/drawing/2014/main" val="3894772027"/>
                    </a:ext>
                  </a:extLst>
                </a:gridCol>
              </a:tblGrid>
              <a:tr h="11895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r>
                        <a:rPr lang="ru-RU" sz="1000" u="sng" dirty="0">
                          <a:effectLst/>
                        </a:rPr>
                        <a:t>Сравнение и измерение величин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Прямое и косвенное измерение (сравнение) величин Вычисление по формуле. Сравнение величин. Представление результатов измерений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</a:t>
                      </a:r>
                      <a:r>
                        <a:rPr lang="ru-RU" sz="1000" dirty="0">
                          <a:effectLst/>
                        </a:rPr>
                        <a:t>. 1. </a:t>
                      </a:r>
                      <a:r>
                        <a:rPr lang="ru-RU" sz="1000" u="sng" dirty="0">
                          <a:effectLst/>
                        </a:rPr>
                        <a:t>Геометрические и другие величины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Длины отрезков и ломаных линий (периметр многоугольника). Градусное измерение углов. Площади простых плоских фигур. Объем прямоугольного параллелепипеда. Время. Массы.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Отношение между числом, величиной и единицей.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Отношение «целого и частей».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Формула  площади прямоугольника.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Формула площади круга.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Формула длины окружности.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Формула объема прямоугольного параллелепипеда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Среднее арифметическое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3972963830"/>
                  </a:ext>
                </a:extLst>
              </a:tr>
              <a:tr h="84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</a:t>
                      </a:r>
                      <a:r>
                        <a:rPr lang="ru-RU" sz="1000" dirty="0">
                          <a:effectLst/>
                        </a:rPr>
                        <a:t>. 2. </a:t>
                      </a:r>
                      <a:r>
                        <a:rPr lang="ru-RU" sz="1000" u="sng" dirty="0">
                          <a:effectLst/>
                        </a:rPr>
                        <a:t>Представление результатов измерений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Столбчатые и круговые диаграммы, графики и таблицы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Отношение «целого и части».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Проценты.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Шкалы.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Масштаб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Кратное и разностное сравнение величин.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24972489"/>
                  </a:ext>
                </a:extLst>
              </a:tr>
              <a:tr h="101819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r>
                        <a:rPr lang="ru-RU" sz="1000" u="sng" dirty="0">
                          <a:effectLst/>
                        </a:rPr>
                        <a:t>Зависимости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Выделение и описание математической структуры отношений между величинами или другими объектами (событиями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</a:t>
                      </a:r>
                      <a:r>
                        <a:rPr lang="ru-RU" sz="1000" dirty="0">
                          <a:effectLst/>
                        </a:rPr>
                        <a:t>.1. </a:t>
                      </a:r>
                      <a:r>
                        <a:rPr lang="ru-RU" sz="1000" u="sng" dirty="0">
                          <a:effectLst/>
                        </a:rPr>
                        <a:t>Анализ и решение арифметических текстовых задач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Выделение математической структуры отношений между величинами, представленной текстом. Построение математической модели для решения задачи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Отношения между однородными величинами (равенство, неравенство, отношение кратности, разностное отношение, отношение «целого и частей»).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Прямая пропорциональная зависимость между величинами (производные величины: скорость, производительность труда и др.).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Соотношения между единицами.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Проценты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1868425336"/>
                  </a:ext>
                </a:extLst>
              </a:tr>
              <a:tr h="342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</a:t>
                      </a:r>
                      <a:r>
                        <a:rPr lang="ru-RU" sz="1000">
                          <a:effectLst/>
                        </a:rPr>
                        <a:t>.2. </a:t>
                      </a:r>
                      <a:r>
                        <a:rPr lang="ru-RU" sz="1000" u="sng">
                          <a:effectLst/>
                        </a:rPr>
                        <a:t>Элементы теории вероятностей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Случайные события. Нахождение вероятностей событий (классическая и статистическая модели).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Классическая вероятность.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Частота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2427341645"/>
                  </a:ext>
                </a:extLst>
              </a:tr>
              <a:tr h="1018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</a:t>
                      </a:r>
                      <a:r>
                        <a:rPr lang="ru-RU" sz="1000">
                          <a:effectLst/>
                        </a:rPr>
                        <a:t>. </a:t>
                      </a:r>
                      <a:r>
                        <a:rPr lang="ru-RU" sz="1000" u="sng">
                          <a:effectLst/>
                        </a:rPr>
                        <a:t>Закономерности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Построение числовых и геометрических последовательностей и других структурированных объектов (например, узоров); определение их количественных характеристик.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«индукционный шаг» (периодичность, чередование, шаг арифметической прогрессии, знаменатель геометрической прогрессии и т.п.)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869509286"/>
                  </a:ext>
                </a:extLst>
              </a:tr>
              <a:tr h="504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</a:t>
                      </a:r>
                      <a:r>
                        <a:rPr lang="ru-RU" sz="1000">
                          <a:effectLst/>
                        </a:rPr>
                        <a:t>. </a:t>
                      </a:r>
                      <a:r>
                        <a:rPr lang="ru-RU" sz="1000" u="sng">
                          <a:effectLst/>
                        </a:rPr>
                        <a:t>Элементы геометрии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Определение пространственных форм и взаимного расположения объектов.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Форма и другие свойства фигур (основные виды геометрических фигур);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Пространственные отношения между фигурами (например, перпендикулярность прямых); симметрия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700" marR="14700" marT="0" marB="0"/>
                </a:tc>
                <a:extLst>
                  <a:ext uri="{0D108BD9-81ED-4DB2-BD59-A6C34878D82A}">
                    <a16:rowId xmlns="" xmlns:a16="http://schemas.microsoft.com/office/drawing/2014/main" val="2250258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1301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1150</Words>
  <Application>Microsoft Office PowerPoint</Application>
  <PresentationFormat>Произвольный</PresentationFormat>
  <Paragraphs>190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Sergey</cp:lastModifiedBy>
  <cp:revision>11</cp:revision>
  <dcterms:created xsi:type="dcterms:W3CDTF">2018-10-12T17:15:12Z</dcterms:created>
  <dcterms:modified xsi:type="dcterms:W3CDTF">2019-03-26T23:55:38Z</dcterms:modified>
</cp:coreProperties>
</file>